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6"/>
  </p:notesMasterIdLst>
  <p:handoutMasterIdLst>
    <p:handoutMasterId r:id="rId17"/>
  </p:handoutMasterIdLst>
  <p:sldIdLst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</p:sldIdLst>
  <p:sldSz cx="18288000" cy="10287000"/>
  <p:notesSz cx="6797675" cy="9926638"/>
  <p:defaultTextStyle>
    <a:defPPr>
      <a:defRPr lang="cs-CZ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719"/>
    <a:srgbClr val="F7A000"/>
    <a:srgbClr val="F04123"/>
    <a:srgbClr val="FFFFFF"/>
    <a:srgbClr val="73BE46"/>
    <a:srgbClr val="74B230"/>
    <a:srgbClr val="28642D"/>
    <a:srgbClr val="647B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3" autoAdjust="0"/>
    <p:restoredTop sz="97377" autoAdjust="0"/>
  </p:normalViewPr>
  <p:slideViewPr>
    <p:cSldViewPr snapToGrid="0">
      <p:cViewPr varScale="1">
        <p:scale>
          <a:sx n="66" d="100"/>
          <a:sy n="66" d="100"/>
        </p:scale>
        <p:origin x="120" y="42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08" d="100"/>
          <a:sy n="108" d="100"/>
        </p:scale>
        <p:origin x="5250" y="1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4C212994-D54A-43A3-B9C3-E1A7746EA4A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23A320EE-02CC-47D9-8EBF-35F6DA5E843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B1C12D-995C-4CE2-B7E9-F2AF6EAEF7B3}" type="datetimeFigureOut">
              <a:rPr lang="cs-CZ" smtClean="0"/>
              <a:t>22.08.2023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3AC91342-6732-45B6-A79D-518D447078F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559E57E9-23DA-47DB-ADD0-7EE11B29178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AE2A15-5B58-4B91-8D19-B67B50939D3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2360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103AD6-614C-4B13-AA75-3193C707D39E}" type="datetimeFigureOut">
              <a:rPr lang="cs-CZ" smtClean="0"/>
              <a:t>22.08.2023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2A8A12-C138-49DA-8AA6-D12B63798F3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40622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obrázku 3">
            <a:extLst>
              <a:ext uri="{FF2B5EF4-FFF2-40B4-BE49-F238E27FC236}">
                <a16:creationId xmlns:a16="http://schemas.microsoft.com/office/drawing/2014/main" id="{8111971A-F2ED-4F89-BCE8-EAB8C33D710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8288000" cy="8001000"/>
          </a:xfrm>
          <a:prstGeom prst="rect">
            <a:avLst/>
          </a:prstGeom>
        </p:spPr>
        <p:txBody>
          <a:bodyPr lIns="180000" tIns="180000" rIns="180000" bIns="180000"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1" name="Zástupný symbol pro text 3">
            <a:extLst>
              <a:ext uri="{FF2B5EF4-FFF2-40B4-BE49-F238E27FC236}">
                <a16:creationId xmlns:a16="http://schemas.microsoft.com/office/drawing/2014/main" id="{2EA13CCC-F80B-495C-B1A2-71E4F3B956A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44751" y="1675047"/>
            <a:ext cx="15398495" cy="435610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9600" b="1">
                <a:solidFill>
                  <a:schemeClr val="bg1"/>
                </a:solidFill>
                <a:effectLst>
                  <a:glow rad="139700">
                    <a:schemeClr val="tx1">
                      <a:lumMod val="65000"/>
                      <a:lumOff val="35000"/>
                      <a:alpha val="40000"/>
                    </a:schemeClr>
                  </a:glow>
                </a:effectLst>
                <a:latin typeface="+mn-lt"/>
                <a:ea typeface="Roboto Black" panose="02000000000000000000" pitchFamily="2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CF6FCFB0-58F2-41B9-BE76-94251C51203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87438" y="6605445"/>
            <a:ext cx="6113123" cy="97916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  <a:effectLst>
                  <a:glow rad="139700">
                    <a:schemeClr val="tx1">
                      <a:lumMod val="65000"/>
                      <a:lumOff val="35000"/>
                      <a:alpha val="40000"/>
                    </a:schemeClr>
                  </a:glow>
                </a:effectLst>
                <a:latin typeface="+mn-lt"/>
                <a:ea typeface="Roboto Medium" panose="02000000000000000000" pitchFamily="2" charset="0"/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44755B8E-77DD-4F71-9CD0-611770504C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464800" y="9525000"/>
            <a:ext cx="2743200" cy="761999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  <a:latin typeface="+mn-lt"/>
                <a:ea typeface="Roboto" panose="02000000000000000000" pitchFamily="2" charset="0"/>
              </a:defRPr>
            </a:lvl1pPr>
          </a:lstStyle>
          <a:p>
            <a:fld id="{7A3072F3-67BD-48D5-A6DA-38E4E24F7F23}" type="datetime3">
              <a:rPr lang="cs-CZ" smtClean="0"/>
              <a:pPr/>
              <a:t>22/08/23</a:t>
            </a:fld>
            <a:endParaRPr lang="en-US" dirty="0"/>
          </a:p>
        </p:txBody>
      </p:sp>
      <p:sp>
        <p:nvSpPr>
          <p:cNvPr id="18" name="Obdélník 17">
            <a:extLst>
              <a:ext uri="{FF2B5EF4-FFF2-40B4-BE49-F238E27FC236}">
                <a16:creationId xmlns:a16="http://schemas.microsoft.com/office/drawing/2014/main" id="{693F5122-1A9A-4DE1-B790-76F4500C9D09}"/>
              </a:ext>
            </a:extLst>
          </p:cNvPr>
          <p:cNvSpPr/>
          <p:nvPr userDrawn="1"/>
        </p:nvSpPr>
        <p:spPr>
          <a:xfrm>
            <a:off x="2" y="8001000"/>
            <a:ext cx="18287999" cy="1524000"/>
          </a:xfrm>
          <a:prstGeom prst="rect">
            <a:avLst/>
          </a:prstGeom>
          <a:solidFill>
            <a:srgbClr val="F7A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cs-CZ" sz="4050" dirty="0"/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71460AD5-C1DB-425D-9042-0018BBB8EA11}"/>
              </a:ext>
            </a:extLst>
          </p:cNvPr>
          <p:cNvSpPr txBox="1"/>
          <p:nvPr userDrawn="1"/>
        </p:nvSpPr>
        <p:spPr>
          <a:xfrm>
            <a:off x="1080000" y="9577880"/>
            <a:ext cx="6150837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cs-CZ" sz="3600" dirty="0" err="1">
                <a:solidFill>
                  <a:srgbClr val="F7A000"/>
                </a:solidFill>
              </a:rPr>
              <a:t>af.czu.cz</a:t>
            </a:r>
            <a:endParaRPr lang="cs-CZ" sz="3600" dirty="0">
              <a:solidFill>
                <a:srgbClr val="F7A000"/>
              </a:solidFill>
            </a:endParaRPr>
          </a:p>
        </p:txBody>
      </p:sp>
      <p:pic>
        <p:nvPicPr>
          <p:cNvPr id="22" name="Obrázek 21">
            <a:extLst>
              <a:ext uri="{FF2B5EF4-FFF2-40B4-BE49-F238E27FC236}">
                <a16:creationId xmlns:a16="http://schemas.microsoft.com/office/drawing/2014/main" id="{D50C4573-7281-4486-AE15-CF93D0AFD7D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710" y="7792299"/>
            <a:ext cx="7311016" cy="1912238"/>
          </a:xfrm>
          <a:prstGeom prst="rect">
            <a:avLst/>
          </a:prstGeom>
        </p:spPr>
      </p:pic>
      <p:sp>
        <p:nvSpPr>
          <p:cNvPr id="20" name="TextovéPole 19">
            <a:extLst>
              <a:ext uri="{FF2B5EF4-FFF2-40B4-BE49-F238E27FC236}">
                <a16:creationId xmlns:a16="http://schemas.microsoft.com/office/drawing/2014/main" id="{3B380345-CCAE-425B-84AF-F7C4AF4F1F46}"/>
              </a:ext>
            </a:extLst>
          </p:cNvPr>
          <p:cNvSpPr txBox="1"/>
          <p:nvPr userDrawn="1"/>
        </p:nvSpPr>
        <p:spPr>
          <a:xfrm>
            <a:off x="11088000" y="8510108"/>
            <a:ext cx="6120000" cy="4847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cs-CZ" sz="3150" b="1" dirty="0">
                <a:solidFill>
                  <a:schemeClr val="bg1"/>
                </a:solidFill>
                <a:latin typeface="+mn-lt"/>
                <a:ea typeface="Roboto Medium" panose="02000000000000000000" pitchFamily="2" charset="0"/>
              </a:rPr>
              <a:t>Univerzita plná života</a:t>
            </a:r>
          </a:p>
        </p:txBody>
      </p:sp>
    </p:spTree>
    <p:extLst>
      <p:ext uri="{BB962C8B-B14F-4D97-AF65-F5344CB8AC3E}">
        <p14:creationId xmlns:p14="http://schemas.microsoft.com/office/powerpoint/2010/main" val="3618171830"/>
      </p:ext>
    </p:extLst>
  </p:cSld>
  <p:clrMapOvr>
    <a:masterClrMapping/>
  </p:clrMapOvr>
  <p:hf hd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vý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96DD5CD3-7617-4840-AA29-D0221417B652}"/>
              </a:ext>
            </a:extLst>
          </p:cNvPr>
          <p:cNvSpPr/>
          <p:nvPr userDrawn="1"/>
        </p:nvSpPr>
        <p:spPr>
          <a:xfrm>
            <a:off x="0" y="1043118"/>
            <a:ext cx="18288000" cy="1892451"/>
          </a:xfrm>
          <a:prstGeom prst="rect">
            <a:avLst/>
          </a:prstGeom>
          <a:solidFill>
            <a:srgbClr val="F7A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4050"/>
          </a:p>
        </p:txBody>
      </p:sp>
      <p:sp>
        <p:nvSpPr>
          <p:cNvPr id="16" name="Zástupný text 2">
            <a:extLst>
              <a:ext uri="{FF2B5EF4-FFF2-40B4-BE49-F238E27FC236}">
                <a16:creationId xmlns:a16="http://schemas.microsoft.com/office/drawing/2014/main" id="{32B6B012-2485-4904-A071-3E286A89F8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80000" y="1043118"/>
            <a:ext cx="13334643" cy="18924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8100" b="1">
                <a:solidFill>
                  <a:schemeClr val="bg1"/>
                </a:solidFill>
                <a:latin typeface="+mn-lt"/>
                <a:ea typeface="Roboto Medium" panose="02000000000000000000" pitchFamily="2" charset="0"/>
              </a:defRPr>
            </a:lvl1pPr>
          </a:lstStyle>
          <a:p>
            <a:pPr lvl="0"/>
            <a:r>
              <a:rPr lang="cs-CZ" dirty="0"/>
              <a:t>Název slidu</a:t>
            </a:r>
          </a:p>
        </p:txBody>
      </p:sp>
      <p:sp>
        <p:nvSpPr>
          <p:cNvPr id="17" name="Zástupný text 2">
            <a:extLst>
              <a:ext uri="{FF2B5EF4-FFF2-40B4-BE49-F238E27FC236}">
                <a16:creationId xmlns:a16="http://schemas.microsoft.com/office/drawing/2014/main" id="{6F90E351-F256-4CD4-9AA8-FC09FF52BE8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80000" y="0"/>
            <a:ext cx="13334643" cy="104311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000" b="0">
                <a:solidFill>
                  <a:srgbClr val="F7A000"/>
                </a:solidFill>
                <a:latin typeface="+mn-lt"/>
                <a:ea typeface="Roboto Medium" panose="02000000000000000000" pitchFamily="2" charset="0"/>
              </a:defRPr>
            </a:lvl1pPr>
          </a:lstStyle>
          <a:p>
            <a:pPr lvl="0"/>
            <a:r>
              <a:rPr lang="cs-CZ" dirty="0"/>
              <a:t>Název oddílu</a:t>
            </a: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026CE340-E670-4E65-A433-6267BB1BF5FE}"/>
              </a:ext>
            </a:extLst>
          </p:cNvPr>
          <p:cNvSpPr txBox="1"/>
          <p:nvPr userDrawn="1"/>
        </p:nvSpPr>
        <p:spPr>
          <a:xfrm>
            <a:off x="1080000" y="9243882"/>
            <a:ext cx="5352884" cy="1043118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r>
              <a:rPr lang="cs-CZ" sz="2400" b="1" dirty="0">
                <a:solidFill>
                  <a:schemeClr val="bg1">
                    <a:lumMod val="75000"/>
                  </a:schemeClr>
                </a:solidFill>
                <a:latin typeface="+mn-lt"/>
                <a:ea typeface="Roboto Medium" panose="02000000000000000000" pitchFamily="2" charset="0"/>
              </a:rPr>
              <a:t>Česká zemědělská univerzita v Praze</a:t>
            </a: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95E993FE-A3CA-4B1D-B960-1BF7FF725742}"/>
              </a:ext>
            </a:extLst>
          </p:cNvPr>
          <p:cNvSpPr txBox="1"/>
          <p:nvPr userDrawn="1"/>
        </p:nvSpPr>
        <p:spPr>
          <a:xfrm>
            <a:off x="14158294" y="0"/>
            <a:ext cx="3049706" cy="104311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cs-CZ" sz="3600" b="1" dirty="0" err="1">
                <a:solidFill>
                  <a:schemeClr val="bg2">
                    <a:lumMod val="75000"/>
                  </a:schemeClr>
                </a:solidFill>
                <a:latin typeface="+mn-lt"/>
                <a:ea typeface="Roboto Medium" panose="02000000000000000000" pitchFamily="2" charset="0"/>
              </a:rPr>
              <a:t>af.czu.cz</a:t>
            </a:r>
            <a:endParaRPr lang="cs-CZ" sz="3600" b="1" dirty="0">
              <a:solidFill>
                <a:schemeClr val="bg2">
                  <a:lumMod val="75000"/>
                </a:schemeClr>
              </a:solidFill>
              <a:latin typeface="+mn-lt"/>
              <a:ea typeface="Roboto Medium" panose="02000000000000000000" pitchFamily="2" charset="0"/>
            </a:endParaRP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764F4BB0-2D4E-494F-9BF2-A1A46D3C53EB}"/>
              </a:ext>
            </a:extLst>
          </p:cNvPr>
          <p:cNvSpPr txBox="1"/>
          <p:nvPr userDrawn="1"/>
        </p:nvSpPr>
        <p:spPr>
          <a:xfrm>
            <a:off x="9320463" y="9243882"/>
            <a:ext cx="7949636" cy="1043118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cs-CZ" sz="2400" b="1" dirty="0">
                <a:solidFill>
                  <a:srgbClr val="F7A000"/>
                </a:solidFill>
                <a:latin typeface="+mn-lt"/>
                <a:ea typeface="Roboto Medium" panose="02000000000000000000" pitchFamily="2" charset="0"/>
              </a:rPr>
              <a:t>Fakulta agrobiologie, potravinových a přírodních zdrojů</a:t>
            </a:r>
          </a:p>
        </p:txBody>
      </p:sp>
      <p:sp>
        <p:nvSpPr>
          <p:cNvPr id="22" name="Zástupný symbol pro text 6">
            <a:extLst>
              <a:ext uri="{FF2B5EF4-FFF2-40B4-BE49-F238E27FC236}">
                <a16:creationId xmlns:a16="http://schemas.microsoft.com/office/drawing/2014/main" id="{121E362E-D31C-46E4-A97F-A1B770B1A7B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79500" y="3205164"/>
            <a:ext cx="14281150" cy="7735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latin typeface="+mn-lt"/>
                <a:ea typeface="Roboto Medium" panose="02000000000000000000" pitchFamily="2" charset="0"/>
              </a:defRPr>
            </a:lvl1pPr>
            <a:lvl2pPr marL="685800" indent="0">
              <a:buNone/>
              <a:defRPr sz="32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28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24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3" name="Zástupný symbol pro text 13">
            <a:extLst>
              <a:ext uri="{FF2B5EF4-FFF2-40B4-BE49-F238E27FC236}">
                <a16:creationId xmlns:a16="http://schemas.microsoft.com/office/drawing/2014/main" id="{BF96E294-8A27-45EC-9617-D328B85ED00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79500" y="4243389"/>
            <a:ext cx="14281150" cy="5000494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28642D"/>
              </a:buClr>
              <a:buFont typeface="Wingdings" panose="05000000000000000000" pitchFamily="2" charset="2"/>
              <a:buChar char="§"/>
              <a:defRPr lang="cs-CZ" sz="3600" dirty="0" smtClean="0">
                <a:latin typeface="+mn-lt"/>
                <a:ea typeface="Roboto" panose="02000000000000000000" pitchFamily="2" charset="0"/>
              </a:defRPr>
            </a:lvl1pPr>
            <a:lvl2pPr marL="1143000" indent="-457200">
              <a:buClr>
                <a:srgbClr val="28642D"/>
              </a:buClr>
              <a:buFont typeface="+mj-lt"/>
              <a:buAutoNum type="arabicPeriod"/>
              <a:defRPr lang="cs-CZ" sz="3200" dirty="0" smtClean="0">
                <a:latin typeface="+mn-lt"/>
                <a:ea typeface="Roboto" panose="02000000000000000000" pitchFamily="2" charset="0"/>
              </a:defRPr>
            </a:lvl2pPr>
            <a:lvl3pPr marL="1885950" indent="-514350">
              <a:buClr>
                <a:srgbClr val="28642D"/>
              </a:buClr>
              <a:buFont typeface="+mj-lt"/>
              <a:buAutoNum type="alphaLcPeriod"/>
              <a:defRPr lang="cs-CZ" sz="2800" dirty="0" smtClean="0">
                <a:latin typeface="+mn-lt"/>
                <a:ea typeface="Roboto" panose="02000000000000000000" pitchFamily="2" charset="0"/>
              </a:defRPr>
            </a:lvl3pPr>
            <a:lvl4pPr marL="2400300" indent="-342900"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  <a:defRPr lang="cs-CZ" sz="2400" dirty="0">
                <a:latin typeface="+mn-lt"/>
                <a:ea typeface="Roboto" panose="02000000000000000000" pitchFamily="2" charset="0"/>
              </a:defRPr>
            </a:lvl4pPr>
            <a:lvl5pPr marL="2743200" indent="0">
              <a:buNone/>
              <a:defRPr sz="2400">
                <a:latin typeface="+mn-lt"/>
                <a:ea typeface="Roboto" panose="02000000000000000000" pitchFamily="2" charset="0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50471E5D-1432-4DE8-B8DC-D52DDDF65BC8}"/>
              </a:ext>
            </a:extLst>
          </p:cNvPr>
          <p:cNvSpPr txBox="1"/>
          <p:nvPr userDrawn="1"/>
        </p:nvSpPr>
        <p:spPr>
          <a:xfrm>
            <a:off x="16119986" y="1573844"/>
            <a:ext cx="17614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912F5DA3-5B13-43E6-BB34-AB0AE73D120D}" type="slidenum">
              <a:rPr lang="cs-CZ" sz="4800" b="1" smtClean="0">
                <a:solidFill>
                  <a:schemeClr val="bg1"/>
                </a:solidFill>
                <a:latin typeface="+mn-lt"/>
                <a:ea typeface="Roboto Black" panose="02000000000000000000" pitchFamily="2" charset="0"/>
              </a:rPr>
              <a:pPr algn="r"/>
              <a:t>‹#›</a:t>
            </a:fld>
            <a:endParaRPr lang="cs-CZ" sz="4800" b="1" dirty="0">
              <a:solidFill>
                <a:schemeClr val="bg1"/>
              </a:solidFill>
              <a:latin typeface="+mn-lt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6915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vý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96DD5CD3-7617-4840-AA29-D0221417B652}"/>
              </a:ext>
            </a:extLst>
          </p:cNvPr>
          <p:cNvSpPr/>
          <p:nvPr userDrawn="1"/>
        </p:nvSpPr>
        <p:spPr>
          <a:xfrm>
            <a:off x="0" y="1043118"/>
            <a:ext cx="18288000" cy="1892451"/>
          </a:xfrm>
          <a:prstGeom prst="rect">
            <a:avLst/>
          </a:prstGeom>
          <a:solidFill>
            <a:srgbClr val="F7A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4050"/>
          </a:p>
        </p:txBody>
      </p:sp>
      <p:sp>
        <p:nvSpPr>
          <p:cNvPr id="10" name="Zástupný symbol obrázku 24">
            <a:extLst>
              <a:ext uri="{FF2B5EF4-FFF2-40B4-BE49-F238E27FC236}">
                <a16:creationId xmlns:a16="http://schemas.microsoft.com/office/drawing/2014/main" id="{B6AD1CE9-FEC3-45D9-B4F6-AEB4A1A23D4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3387388" y="2936082"/>
            <a:ext cx="4900613" cy="6307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8" name="Zástupný text 2">
            <a:extLst>
              <a:ext uri="{FF2B5EF4-FFF2-40B4-BE49-F238E27FC236}">
                <a16:creationId xmlns:a16="http://schemas.microsoft.com/office/drawing/2014/main" id="{C1EE7B2D-A70C-48FC-99C0-D1348E1438E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80000" y="1043118"/>
            <a:ext cx="13334643" cy="18924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8100" b="1">
                <a:solidFill>
                  <a:schemeClr val="bg1"/>
                </a:solidFill>
                <a:latin typeface="+mn-lt"/>
                <a:ea typeface="Roboto Medium" panose="02000000000000000000" pitchFamily="2" charset="0"/>
              </a:defRPr>
            </a:lvl1pPr>
          </a:lstStyle>
          <a:p>
            <a:pPr lvl="0"/>
            <a:r>
              <a:rPr lang="cs-CZ" dirty="0"/>
              <a:t>Název slidu</a:t>
            </a:r>
          </a:p>
        </p:txBody>
      </p:sp>
      <p:sp>
        <p:nvSpPr>
          <p:cNvPr id="20" name="Zástupný text 2">
            <a:extLst>
              <a:ext uri="{FF2B5EF4-FFF2-40B4-BE49-F238E27FC236}">
                <a16:creationId xmlns:a16="http://schemas.microsoft.com/office/drawing/2014/main" id="{9030EAFC-27C2-4D5A-9310-49A081F3B9C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80000" y="0"/>
            <a:ext cx="13334643" cy="104311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000" b="0">
                <a:solidFill>
                  <a:srgbClr val="F7A000"/>
                </a:solidFill>
                <a:latin typeface="+mn-lt"/>
                <a:ea typeface="Roboto Medium" panose="02000000000000000000" pitchFamily="2" charset="0"/>
              </a:defRPr>
            </a:lvl1pPr>
          </a:lstStyle>
          <a:p>
            <a:pPr lvl="0"/>
            <a:r>
              <a:rPr lang="cs-CZ" dirty="0"/>
              <a:t>Název oddílu</a:t>
            </a: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4A556953-D514-40DA-BA3C-F402490A7D65}"/>
              </a:ext>
            </a:extLst>
          </p:cNvPr>
          <p:cNvSpPr txBox="1"/>
          <p:nvPr userDrawn="1"/>
        </p:nvSpPr>
        <p:spPr>
          <a:xfrm>
            <a:off x="1080000" y="9243882"/>
            <a:ext cx="5352884" cy="1043118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r>
              <a:rPr lang="cs-CZ" sz="2400" b="1" dirty="0">
                <a:solidFill>
                  <a:schemeClr val="bg1">
                    <a:lumMod val="75000"/>
                  </a:schemeClr>
                </a:solidFill>
                <a:latin typeface="+mn-lt"/>
                <a:ea typeface="Roboto Medium" panose="02000000000000000000" pitchFamily="2" charset="0"/>
              </a:rPr>
              <a:t>Česká zemědělská univerzita v Praze</a:t>
            </a:r>
          </a:p>
        </p:txBody>
      </p:sp>
      <p:sp>
        <p:nvSpPr>
          <p:cNvPr id="22" name="TextovéPole 21">
            <a:extLst>
              <a:ext uri="{FF2B5EF4-FFF2-40B4-BE49-F238E27FC236}">
                <a16:creationId xmlns:a16="http://schemas.microsoft.com/office/drawing/2014/main" id="{71F509FD-CFF1-43C7-BF2B-7F993E085667}"/>
              </a:ext>
            </a:extLst>
          </p:cNvPr>
          <p:cNvSpPr txBox="1"/>
          <p:nvPr userDrawn="1"/>
        </p:nvSpPr>
        <p:spPr>
          <a:xfrm>
            <a:off x="14158294" y="0"/>
            <a:ext cx="3049706" cy="104311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cs-CZ" sz="3600" b="1" dirty="0" err="1">
                <a:solidFill>
                  <a:schemeClr val="bg2">
                    <a:lumMod val="75000"/>
                  </a:schemeClr>
                </a:solidFill>
                <a:latin typeface="+mn-lt"/>
                <a:ea typeface="Roboto Medium" panose="02000000000000000000" pitchFamily="2" charset="0"/>
              </a:rPr>
              <a:t>af.czu.cz</a:t>
            </a:r>
            <a:endParaRPr lang="cs-CZ" sz="3600" b="1" dirty="0">
              <a:solidFill>
                <a:schemeClr val="bg2">
                  <a:lumMod val="75000"/>
                </a:schemeClr>
              </a:solidFill>
              <a:latin typeface="+mn-lt"/>
              <a:ea typeface="Roboto Medium" panose="02000000000000000000" pitchFamily="2" charset="0"/>
            </a:endParaRPr>
          </a:p>
        </p:txBody>
      </p:sp>
      <p:sp>
        <p:nvSpPr>
          <p:cNvPr id="23" name="TextovéPole 22">
            <a:extLst>
              <a:ext uri="{FF2B5EF4-FFF2-40B4-BE49-F238E27FC236}">
                <a16:creationId xmlns:a16="http://schemas.microsoft.com/office/drawing/2014/main" id="{E69DEB39-C59C-492C-BF79-DA2629DF9C68}"/>
              </a:ext>
            </a:extLst>
          </p:cNvPr>
          <p:cNvSpPr txBox="1"/>
          <p:nvPr userDrawn="1"/>
        </p:nvSpPr>
        <p:spPr>
          <a:xfrm>
            <a:off x="9320463" y="9243882"/>
            <a:ext cx="7949636" cy="1043118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cs-CZ" sz="2400" b="1" dirty="0">
                <a:solidFill>
                  <a:srgbClr val="F7A000"/>
                </a:solidFill>
                <a:latin typeface="+mn-lt"/>
                <a:ea typeface="Roboto Medium" panose="02000000000000000000" pitchFamily="2" charset="0"/>
              </a:rPr>
              <a:t>Fakulta agrobiologie, potravinových a přírodních zdrojů</a:t>
            </a:r>
          </a:p>
        </p:txBody>
      </p:sp>
      <p:sp>
        <p:nvSpPr>
          <p:cNvPr id="24" name="Zástupný symbol pro text 6">
            <a:extLst>
              <a:ext uri="{FF2B5EF4-FFF2-40B4-BE49-F238E27FC236}">
                <a16:creationId xmlns:a16="http://schemas.microsoft.com/office/drawing/2014/main" id="{E1ABB83D-8D4E-44B8-9AC4-EC574383734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79500" y="3205164"/>
            <a:ext cx="12307888" cy="7735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latin typeface="+mn-lt"/>
                <a:ea typeface="Roboto Medium" panose="02000000000000000000" pitchFamily="2" charset="0"/>
              </a:defRPr>
            </a:lvl1pPr>
            <a:lvl2pPr marL="685800" indent="0">
              <a:buNone/>
              <a:defRPr sz="32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28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24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5" name="Zástupný symbol pro text 13">
            <a:extLst>
              <a:ext uri="{FF2B5EF4-FFF2-40B4-BE49-F238E27FC236}">
                <a16:creationId xmlns:a16="http://schemas.microsoft.com/office/drawing/2014/main" id="{54C6EB86-853E-478E-9C5C-D3B7EBCBBC0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79500" y="4243389"/>
            <a:ext cx="12307888" cy="5000494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28642D"/>
              </a:buClr>
              <a:buFont typeface="Wingdings" panose="05000000000000000000" pitchFamily="2" charset="2"/>
              <a:buChar char="§"/>
              <a:defRPr lang="cs-CZ" sz="3600" dirty="0" smtClean="0">
                <a:latin typeface="+mn-lt"/>
                <a:ea typeface="Roboto" panose="02000000000000000000" pitchFamily="2" charset="0"/>
              </a:defRPr>
            </a:lvl1pPr>
            <a:lvl2pPr marL="1143000" indent="-457200">
              <a:buClr>
                <a:srgbClr val="28642D"/>
              </a:buClr>
              <a:buFont typeface="+mj-lt"/>
              <a:buAutoNum type="arabicPeriod"/>
              <a:defRPr lang="cs-CZ" sz="3200" dirty="0" smtClean="0">
                <a:latin typeface="+mn-lt"/>
                <a:ea typeface="Roboto" panose="02000000000000000000" pitchFamily="2" charset="0"/>
              </a:defRPr>
            </a:lvl2pPr>
            <a:lvl3pPr marL="1885950" indent="-514350">
              <a:buClr>
                <a:srgbClr val="28642D"/>
              </a:buClr>
              <a:buFont typeface="+mj-lt"/>
              <a:buAutoNum type="alphaLcPeriod"/>
              <a:defRPr lang="cs-CZ" sz="2800" dirty="0" smtClean="0">
                <a:latin typeface="+mn-lt"/>
                <a:ea typeface="Roboto" panose="02000000000000000000" pitchFamily="2" charset="0"/>
              </a:defRPr>
            </a:lvl3pPr>
            <a:lvl4pPr marL="2400300" indent="-342900"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  <a:defRPr lang="cs-CZ" sz="2400" dirty="0">
                <a:latin typeface="+mn-lt"/>
                <a:ea typeface="Roboto" panose="02000000000000000000" pitchFamily="2" charset="0"/>
              </a:defRPr>
            </a:lvl4pPr>
            <a:lvl5pPr marL="2743200" indent="0">
              <a:buNone/>
              <a:defRPr sz="2400">
                <a:latin typeface="+mn-lt"/>
                <a:ea typeface="Roboto" panose="02000000000000000000" pitchFamily="2" charset="0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26" name="TextovéPole 25">
            <a:extLst>
              <a:ext uri="{FF2B5EF4-FFF2-40B4-BE49-F238E27FC236}">
                <a16:creationId xmlns:a16="http://schemas.microsoft.com/office/drawing/2014/main" id="{9112C706-C6AE-46D7-AE1A-8A80B9B11B99}"/>
              </a:ext>
            </a:extLst>
          </p:cNvPr>
          <p:cNvSpPr txBox="1"/>
          <p:nvPr userDrawn="1"/>
        </p:nvSpPr>
        <p:spPr>
          <a:xfrm>
            <a:off x="16119986" y="1573844"/>
            <a:ext cx="17614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912F5DA3-5B13-43E6-BB34-AB0AE73D120D}" type="slidenum">
              <a:rPr lang="cs-CZ" sz="4800" b="1" smtClean="0">
                <a:solidFill>
                  <a:schemeClr val="bg1"/>
                </a:solidFill>
                <a:latin typeface="+mn-lt"/>
                <a:ea typeface="Roboto Black" panose="02000000000000000000" pitchFamily="2" charset="0"/>
              </a:rPr>
              <a:pPr algn="r"/>
              <a:t>‹#›</a:t>
            </a:fld>
            <a:endParaRPr lang="cs-CZ" sz="4800" b="1" dirty="0">
              <a:solidFill>
                <a:schemeClr val="bg1"/>
              </a:solidFill>
              <a:latin typeface="+mn-lt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32714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vý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96DD5CD3-7617-4840-AA29-D0221417B652}"/>
              </a:ext>
            </a:extLst>
          </p:cNvPr>
          <p:cNvSpPr/>
          <p:nvPr userDrawn="1"/>
        </p:nvSpPr>
        <p:spPr>
          <a:xfrm>
            <a:off x="0" y="1043118"/>
            <a:ext cx="18288000" cy="189245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405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F4A793D0-309B-40EC-A585-1DA5E95018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1529" y="3578185"/>
            <a:ext cx="4788570" cy="5753192"/>
          </a:xfrm>
          <a:prstGeom prst="rect">
            <a:avLst/>
          </a:prstGeom>
        </p:spPr>
      </p:pic>
      <p:sp>
        <p:nvSpPr>
          <p:cNvPr id="17" name="Zástupný text 2">
            <a:extLst>
              <a:ext uri="{FF2B5EF4-FFF2-40B4-BE49-F238E27FC236}">
                <a16:creationId xmlns:a16="http://schemas.microsoft.com/office/drawing/2014/main" id="{DC0A7876-1EE8-4635-B55C-560A2B7811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80000" y="1043118"/>
            <a:ext cx="13334643" cy="18924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8100" b="1">
                <a:solidFill>
                  <a:schemeClr val="bg1"/>
                </a:solidFill>
                <a:latin typeface="+mn-lt"/>
                <a:ea typeface="Roboto Medium" panose="02000000000000000000" pitchFamily="2" charset="0"/>
              </a:defRPr>
            </a:lvl1pPr>
          </a:lstStyle>
          <a:p>
            <a:pPr lvl="0"/>
            <a:r>
              <a:rPr lang="cs-CZ" dirty="0"/>
              <a:t>Název slidu</a:t>
            </a:r>
          </a:p>
        </p:txBody>
      </p:sp>
      <p:sp>
        <p:nvSpPr>
          <p:cNvPr id="18" name="Zástupný text 2">
            <a:extLst>
              <a:ext uri="{FF2B5EF4-FFF2-40B4-BE49-F238E27FC236}">
                <a16:creationId xmlns:a16="http://schemas.microsoft.com/office/drawing/2014/main" id="{B03BE5DF-550B-437A-ABE9-04272F244C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80000" y="0"/>
            <a:ext cx="13334643" cy="104311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000" b="0">
                <a:solidFill>
                  <a:srgbClr val="F7A000"/>
                </a:solidFill>
                <a:latin typeface="+mn-lt"/>
                <a:ea typeface="Roboto Medium" panose="02000000000000000000" pitchFamily="2" charset="0"/>
              </a:defRPr>
            </a:lvl1pPr>
          </a:lstStyle>
          <a:p>
            <a:pPr lvl="0"/>
            <a:r>
              <a:rPr lang="cs-CZ" dirty="0"/>
              <a:t>Název oddílu</a:t>
            </a: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8D0454A3-EBD2-4B5A-A765-F6247BD13B1F}"/>
              </a:ext>
            </a:extLst>
          </p:cNvPr>
          <p:cNvSpPr txBox="1"/>
          <p:nvPr userDrawn="1"/>
        </p:nvSpPr>
        <p:spPr>
          <a:xfrm>
            <a:off x="1080000" y="9243882"/>
            <a:ext cx="5352884" cy="1043118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r>
              <a:rPr lang="cs-CZ" sz="2400" b="1" dirty="0">
                <a:solidFill>
                  <a:schemeClr val="bg1">
                    <a:lumMod val="75000"/>
                  </a:schemeClr>
                </a:solidFill>
                <a:latin typeface="+mn-lt"/>
                <a:ea typeface="Roboto Medium" panose="02000000000000000000" pitchFamily="2" charset="0"/>
              </a:rPr>
              <a:t>Česká zemědělská univerzita v Praze</a:t>
            </a: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31B49E1A-17DD-4037-B1F5-44C382F2C432}"/>
              </a:ext>
            </a:extLst>
          </p:cNvPr>
          <p:cNvSpPr txBox="1"/>
          <p:nvPr userDrawn="1"/>
        </p:nvSpPr>
        <p:spPr>
          <a:xfrm>
            <a:off x="14158294" y="0"/>
            <a:ext cx="3049706" cy="104311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cs-CZ" sz="3600" b="1" dirty="0" err="1">
                <a:solidFill>
                  <a:schemeClr val="bg2">
                    <a:lumMod val="75000"/>
                  </a:schemeClr>
                </a:solidFill>
                <a:latin typeface="+mn-lt"/>
                <a:ea typeface="Roboto Medium" panose="02000000000000000000" pitchFamily="2" charset="0"/>
              </a:rPr>
              <a:t>af.czu.cz</a:t>
            </a:r>
            <a:endParaRPr lang="cs-CZ" sz="3600" b="1" dirty="0">
              <a:solidFill>
                <a:schemeClr val="bg2">
                  <a:lumMod val="75000"/>
                </a:schemeClr>
              </a:solidFill>
              <a:latin typeface="+mn-lt"/>
              <a:ea typeface="Roboto Medium" panose="02000000000000000000" pitchFamily="2" charset="0"/>
            </a:endParaRPr>
          </a:p>
        </p:txBody>
      </p:sp>
      <p:sp>
        <p:nvSpPr>
          <p:cNvPr id="22" name="TextovéPole 21">
            <a:extLst>
              <a:ext uri="{FF2B5EF4-FFF2-40B4-BE49-F238E27FC236}">
                <a16:creationId xmlns:a16="http://schemas.microsoft.com/office/drawing/2014/main" id="{E4498FA4-8DBB-49BB-85B0-584146F9AEB8}"/>
              </a:ext>
            </a:extLst>
          </p:cNvPr>
          <p:cNvSpPr txBox="1"/>
          <p:nvPr userDrawn="1"/>
        </p:nvSpPr>
        <p:spPr>
          <a:xfrm>
            <a:off x="9320463" y="9243882"/>
            <a:ext cx="7949636" cy="1043118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cs-CZ" sz="2400" b="1" dirty="0">
                <a:solidFill>
                  <a:srgbClr val="F7A000"/>
                </a:solidFill>
                <a:latin typeface="+mn-lt"/>
                <a:ea typeface="Roboto Medium" panose="02000000000000000000" pitchFamily="2" charset="0"/>
              </a:rPr>
              <a:t>Fakulta agrobiologie, potravinových a přírodních zdrojů</a:t>
            </a:r>
          </a:p>
        </p:txBody>
      </p:sp>
      <p:sp>
        <p:nvSpPr>
          <p:cNvPr id="23" name="Zástupný symbol pro text 6">
            <a:extLst>
              <a:ext uri="{FF2B5EF4-FFF2-40B4-BE49-F238E27FC236}">
                <a16:creationId xmlns:a16="http://schemas.microsoft.com/office/drawing/2014/main" id="{C6BD2949-C6E9-42DE-9438-96A0705505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79500" y="3205164"/>
            <a:ext cx="14281150" cy="7735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latin typeface="+mn-lt"/>
                <a:ea typeface="Roboto Medium" panose="02000000000000000000" pitchFamily="2" charset="0"/>
              </a:defRPr>
            </a:lvl1pPr>
            <a:lvl2pPr marL="685800" indent="0">
              <a:buNone/>
              <a:defRPr sz="32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28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24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4" name="Zástupný symbol pro text 13">
            <a:extLst>
              <a:ext uri="{FF2B5EF4-FFF2-40B4-BE49-F238E27FC236}">
                <a16:creationId xmlns:a16="http://schemas.microsoft.com/office/drawing/2014/main" id="{9AF48009-C955-4CB3-AB76-9652E739F67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79500" y="4243389"/>
            <a:ext cx="14281150" cy="5000494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28642D"/>
              </a:buClr>
              <a:buFont typeface="Wingdings" panose="05000000000000000000" pitchFamily="2" charset="2"/>
              <a:buChar char="§"/>
              <a:defRPr lang="cs-CZ" sz="3600" dirty="0" smtClean="0">
                <a:latin typeface="+mn-lt"/>
                <a:ea typeface="Roboto" panose="02000000000000000000" pitchFamily="2" charset="0"/>
              </a:defRPr>
            </a:lvl1pPr>
            <a:lvl2pPr marL="1143000" indent="-457200">
              <a:buClr>
                <a:srgbClr val="28642D"/>
              </a:buClr>
              <a:buFont typeface="+mj-lt"/>
              <a:buAutoNum type="arabicPeriod"/>
              <a:defRPr lang="cs-CZ" sz="3200" dirty="0" smtClean="0">
                <a:latin typeface="+mn-lt"/>
                <a:ea typeface="Roboto" panose="02000000000000000000" pitchFamily="2" charset="0"/>
              </a:defRPr>
            </a:lvl2pPr>
            <a:lvl3pPr marL="1885950" indent="-514350">
              <a:buClr>
                <a:srgbClr val="28642D"/>
              </a:buClr>
              <a:buFont typeface="+mj-lt"/>
              <a:buAutoNum type="alphaLcPeriod"/>
              <a:defRPr lang="cs-CZ" sz="2800" dirty="0" smtClean="0">
                <a:latin typeface="+mn-lt"/>
                <a:ea typeface="Roboto" panose="02000000000000000000" pitchFamily="2" charset="0"/>
              </a:defRPr>
            </a:lvl3pPr>
            <a:lvl4pPr marL="2400300" indent="-342900"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  <a:defRPr lang="cs-CZ" sz="2400" dirty="0">
                <a:latin typeface="+mn-lt"/>
                <a:ea typeface="Roboto" panose="02000000000000000000" pitchFamily="2" charset="0"/>
              </a:defRPr>
            </a:lvl4pPr>
            <a:lvl5pPr marL="2743200" indent="0">
              <a:buNone/>
              <a:defRPr sz="2400">
                <a:latin typeface="+mn-lt"/>
                <a:ea typeface="Roboto" panose="02000000000000000000" pitchFamily="2" charset="0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25" name="TextovéPole 24">
            <a:extLst>
              <a:ext uri="{FF2B5EF4-FFF2-40B4-BE49-F238E27FC236}">
                <a16:creationId xmlns:a16="http://schemas.microsoft.com/office/drawing/2014/main" id="{8CB071AA-7DBC-4A28-983D-AEE9D7AA99F9}"/>
              </a:ext>
            </a:extLst>
          </p:cNvPr>
          <p:cNvSpPr txBox="1"/>
          <p:nvPr userDrawn="1"/>
        </p:nvSpPr>
        <p:spPr>
          <a:xfrm>
            <a:off x="16119986" y="1573844"/>
            <a:ext cx="17614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912F5DA3-5B13-43E6-BB34-AB0AE73D120D}" type="slidenum">
              <a:rPr lang="cs-CZ" sz="4800" b="1" smtClean="0">
                <a:solidFill>
                  <a:schemeClr val="bg1"/>
                </a:solidFill>
                <a:latin typeface="+mn-lt"/>
                <a:ea typeface="Roboto Black" panose="02000000000000000000" pitchFamily="2" charset="0"/>
              </a:rPr>
              <a:pPr algn="r"/>
              <a:t>‹#›</a:t>
            </a:fld>
            <a:endParaRPr lang="cs-CZ" sz="4800" b="1" dirty="0">
              <a:solidFill>
                <a:schemeClr val="bg1"/>
              </a:solidFill>
              <a:latin typeface="+mn-lt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00872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vý 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96DD5CD3-7617-4840-AA29-D0221417B652}"/>
              </a:ext>
            </a:extLst>
          </p:cNvPr>
          <p:cNvSpPr/>
          <p:nvPr userDrawn="1"/>
        </p:nvSpPr>
        <p:spPr>
          <a:xfrm>
            <a:off x="0" y="1043118"/>
            <a:ext cx="18288000" cy="189245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4050"/>
          </a:p>
        </p:txBody>
      </p:sp>
      <p:sp>
        <p:nvSpPr>
          <p:cNvPr id="16" name="Zástupný text 2">
            <a:extLst>
              <a:ext uri="{FF2B5EF4-FFF2-40B4-BE49-F238E27FC236}">
                <a16:creationId xmlns:a16="http://schemas.microsoft.com/office/drawing/2014/main" id="{6F71DDD0-A67C-4003-95FC-A24F9C2894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80000" y="1043118"/>
            <a:ext cx="13334643" cy="18924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8100" b="1">
                <a:solidFill>
                  <a:schemeClr val="bg1"/>
                </a:solidFill>
                <a:latin typeface="+mn-lt"/>
                <a:ea typeface="Roboto Medium" panose="02000000000000000000" pitchFamily="2" charset="0"/>
              </a:defRPr>
            </a:lvl1pPr>
          </a:lstStyle>
          <a:p>
            <a:pPr lvl="0"/>
            <a:r>
              <a:rPr lang="cs-CZ" dirty="0"/>
              <a:t>Název slidu</a:t>
            </a:r>
          </a:p>
        </p:txBody>
      </p:sp>
      <p:sp>
        <p:nvSpPr>
          <p:cNvPr id="17" name="Zástupný text 2">
            <a:extLst>
              <a:ext uri="{FF2B5EF4-FFF2-40B4-BE49-F238E27FC236}">
                <a16:creationId xmlns:a16="http://schemas.microsoft.com/office/drawing/2014/main" id="{E4D484EE-348F-44D6-9DAE-51165B71526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80000" y="0"/>
            <a:ext cx="13334643" cy="104311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000" b="0">
                <a:solidFill>
                  <a:srgbClr val="F7A000"/>
                </a:solidFill>
                <a:latin typeface="+mn-lt"/>
                <a:ea typeface="Roboto Medium" panose="02000000000000000000" pitchFamily="2" charset="0"/>
              </a:defRPr>
            </a:lvl1pPr>
          </a:lstStyle>
          <a:p>
            <a:pPr lvl="0"/>
            <a:r>
              <a:rPr lang="cs-CZ" dirty="0"/>
              <a:t>Název oddílu</a:t>
            </a: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55792259-9535-48CF-BAC4-79B36112211B}"/>
              </a:ext>
            </a:extLst>
          </p:cNvPr>
          <p:cNvSpPr txBox="1"/>
          <p:nvPr userDrawn="1"/>
        </p:nvSpPr>
        <p:spPr>
          <a:xfrm>
            <a:off x="1080000" y="9243882"/>
            <a:ext cx="5352884" cy="1043118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r>
              <a:rPr lang="cs-CZ" sz="2400" b="1" dirty="0">
                <a:solidFill>
                  <a:schemeClr val="bg1">
                    <a:lumMod val="75000"/>
                  </a:schemeClr>
                </a:solidFill>
                <a:latin typeface="+mn-lt"/>
                <a:ea typeface="Roboto Medium" panose="02000000000000000000" pitchFamily="2" charset="0"/>
              </a:rPr>
              <a:t>Česká zemědělská univerzita v Praze</a:t>
            </a: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993197B4-91D3-4E9F-9514-354AFA2A8ABC}"/>
              </a:ext>
            </a:extLst>
          </p:cNvPr>
          <p:cNvSpPr txBox="1"/>
          <p:nvPr userDrawn="1"/>
        </p:nvSpPr>
        <p:spPr>
          <a:xfrm>
            <a:off x="14158294" y="0"/>
            <a:ext cx="3049706" cy="104311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cs-CZ" sz="3600" b="1" dirty="0" err="1">
                <a:solidFill>
                  <a:schemeClr val="bg2">
                    <a:lumMod val="75000"/>
                  </a:schemeClr>
                </a:solidFill>
                <a:latin typeface="+mn-lt"/>
                <a:ea typeface="Roboto Medium" panose="02000000000000000000" pitchFamily="2" charset="0"/>
              </a:rPr>
              <a:t>af.czu.cz</a:t>
            </a:r>
            <a:endParaRPr lang="cs-CZ" sz="3600" b="1" dirty="0">
              <a:solidFill>
                <a:schemeClr val="bg2">
                  <a:lumMod val="75000"/>
                </a:schemeClr>
              </a:solidFill>
              <a:latin typeface="+mn-lt"/>
              <a:ea typeface="Roboto Medium" panose="02000000000000000000" pitchFamily="2" charset="0"/>
            </a:endParaRP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124401D4-2213-411C-8FC3-892DE3AB3884}"/>
              </a:ext>
            </a:extLst>
          </p:cNvPr>
          <p:cNvSpPr txBox="1"/>
          <p:nvPr userDrawn="1"/>
        </p:nvSpPr>
        <p:spPr>
          <a:xfrm>
            <a:off x="9320463" y="9243882"/>
            <a:ext cx="7949636" cy="1043118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cs-CZ" sz="2400" b="1" dirty="0">
                <a:solidFill>
                  <a:srgbClr val="F7A000"/>
                </a:solidFill>
                <a:latin typeface="+mn-lt"/>
                <a:ea typeface="Roboto Medium" panose="02000000000000000000" pitchFamily="2" charset="0"/>
              </a:rPr>
              <a:t>Fakulta agrobiologie, potravinových a přírodních zdrojů</a:t>
            </a:r>
          </a:p>
        </p:txBody>
      </p:sp>
      <p:sp>
        <p:nvSpPr>
          <p:cNvPr id="22" name="Zástupný symbol pro text 6">
            <a:extLst>
              <a:ext uri="{FF2B5EF4-FFF2-40B4-BE49-F238E27FC236}">
                <a16:creationId xmlns:a16="http://schemas.microsoft.com/office/drawing/2014/main" id="{09EC8A55-9236-43C2-89C0-011C2459CB6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79500" y="3205164"/>
            <a:ext cx="14281150" cy="7735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latin typeface="+mn-lt"/>
                <a:ea typeface="Roboto Medium" panose="02000000000000000000" pitchFamily="2" charset="0"/>
              </a:defRPr>
            </a:lvl1pPr>
            <a:lvl2pPr marL="685800" indent="0">
              <a:buNone/>
              <a:defRPr sz="32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28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24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3" name="Zástupný symbol pro text 13">
            <a:extLst>
              <a:ext uri="{FF2B5EF4-FFF2-40B4-BE49-F238E27FC236}">
                <a16:creationId xmlns:a16="http://schemas.microsoft.com/office/drawing/2014/main" id="{BD4155F7-69FF-47A2-811E-D084DF7BE0B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79500" y="4243389"/>
            <a:ext cx="14281150" cy="5000494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28642D"/>
              </a:buClr>
              <a:buFont typeface="Wingdings" panose="05000000000000000000" pitchFamily="2" charset="2"/>
              <a:buChar char="§"/>
              <a:defRPr lang="cs-CZ" sz="3600" dirty="0" smtClean="0">
                <a:latin typeface="+mn-lt"/>
                <a:ea typeface="Roboto" panose="02000000000000000000" pitchFamily="2" charset="0"/>
              </a:defRPr>
            </a:lvl1pPr>
            <a:lvl2pPr marL="1143000" indent="-457200">
              <a:buClr>
                <a:srgbClr val="28642D"/>
              </a:buClr>
              <a:buFont typeface="+mj-lt"/>
              <a:buAutoNum type="arabicPeriod"/>
              <a:defRPr lang="cs-CZ" sz="3200" dirty="0" smtClean="0">
                <a:latin typeface="+mn-lt"/>
                <a:ea typeface="Roboto" panose="02000000000000000000" pitchFamily="2" charset="0"/>
              </a:defRPr>
            </a:lvl2pPr>
            <a:lvl3pPr marL="1885950" indent="-514350">
              <a:buClr>
                <a:srgbClr val="28642D"/>
              </a:buClr>
              <a:buFont typeface="+mj-lt"/>
              <a:buAutoNum type="alphaLcPeriod"/>
              <a:defRPr lang="cs-CZ" sz="2800" dirty="0" smtClean="0">
                <a:latin typeface="+mn-lt"/>
                <a:ea typeface="Roboto" panose="02000000000000000000" pitchFamily="2" charset="0"/>
              </a:defRPr>
            </a:lvl3pPr>
            <a:lvl4pPr marL="2400300" indent="-342900"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  <a:defRPr lang="cs-CZ" sz="2400" dirty="0">
                <a:latin typeface="+mn-lt"/>
                <a:ea typeface="Roboto" panose="02000000000000000000" pitchFamily="2" charset="0"/>
              </a:defRPr>
            </a:lvl4pPr>
            <a:lvl5pPr marL="2743200" indent="0">
              <a:buNone/>
              <a:defRPr sz="2400">
                <a:latin typeface="+mn-lt"/>
                <a:ea typeface="Roboto" panose="02000000000000000000" pitchFamily="2" charset="0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0BFB7B64-961F-491A-B1BE-DAB5B1376C62}"/>
              </a:ext>
            </a:extLst>
          </p:cNvPr>
          <p:cNvSpPr txBox="1"/>
          <p:nvPr userDrawn="1"/>
        </p:nvSpPr>
        <p:spPr>
          <a:xfrm>
            <a:off x="16119986" y="1573844"/>
            <a:ext cx="17614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912F5DA3-5B13-43E6-BB34-AB0AE73D120D}" type="slidenum">
              <a:rPr lang="cs-CZ" sz="4800" b="1" smtClean="0">
                <a:solidFill>
                  <a:schemeClr val="bg1"/>
                </a:solidFill>
                <a:latin typeface="+mn-lt"/>
                <a:ea typeface="Roboto Black" panose="02000000000000000000" pitchFamily="2" charset="0"/>
              </a:rPr>
              <a:pPr algn="r"/>
              <a:t>‹#›</a:t>
            </a:fld>
            <a:endParaRPr lang="cs-CZ" sz="4800" b="1" dirty="0">
              <a:solidFill>
                <a:schemeClr val="bg1"/>
              </a:solidFill>
              <a:latin typeface="+mn-lt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13312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vý 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96DD5CD3-7617-4840-AA29-D0221417B652}"/>
              </a:ext>
            </a:extLst>
          </p:cNvPr>
          <p:cNvSpPr/>
          <p:nvPr userDrawn="1"/>
        </p:nvSpPr>
        <p:spPr>
          <a:xfrm>
            <a:off x="0" y="1043118"/>
            <a:ext cx="18288000" cy="189245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4050"/>
          </a:p>
        </p:txBody>
      </p:sp>
      <p:sp>
        <p:nvSpPr>
          <p:cNvPr id="10" name="Zástupný symbol obrázku 24">
            <a:extLst>
              <a:ext uri="{FF2B5EF4-FFF2-40B4-BE49-F238E27FC236}">
                <a16:creationId xmlns:a16="http://schemas.microsoft.com/office/drawing/2014/main" id="{B6AD1CE9-FEC3-45D9-B4F6-AEB4A1A23D4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3387388" y="2936082"/>
            <a:ext cx="4900613" cy="6307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7" name="Zástupný text 2">
            <a:extLst>
              <a:ext uri="{FF2B5EF4-FFF2-40B4-BE49-F238E27FC236}">
                <a16:creationId xmlns:a16="http://schemas.microsoft.com/office/drawing/2014/main" id="{701890D9-F7B9-4C2B-B0E4-23D3CA9085C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80000" y="1043118"/>
            <a:ext cx="13334643" cy="18924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8100" b="1">
                <a:solidFill>
                  <a:schemeClr val="bg1"/>
                </a:solidFill>
                <a:latin typeface="+mn-lt"/>
                <a:ea typeface="Roboto Medium" panose="02000000000000000000" pitchFamily="2" charset="0"/>
              </a:defRPr>
            </a:lvl1pPr>
          </a:lstStyle>
          <a:p>
            <a:pPr lvl="0"/>
            <a:r>
              <a:rPr lang="cs-CZ" dirty="0"/>
              <a:t>Název slidu</a:t>
            </a:r>
          </a:p>
        </p:txBody>
      </p:sp>
      <p:sp>
        <p:nvSpPr>
          <p:cNvPr id="18" name="Zástupný text 2">
            <a:extLst>
              <a:ext uri="{FF2B5EF4-FFF2-40B4-BE49-F238E27FC236}">
                <a16:creationId xmlns:a16="http://schemas.microsoft.com/office/drawing/2014/main" id="{B3E7ED93-4EEA-4BBD-A9D6-2BB216CA30D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80000" y="0"/>
            <a:ext cx="13334643" cy="104311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000" b="0">
                <a:solidFill>
                  <a:srgbClr val="F7A000"/>
                </a:solidFill>
                <a:latin typeface="+mn-lt"/>
                <a:ea typeface="Roboto Medium" panose="02000000000000000000" pitchFamily="2" charset="0"/>
              </a:defRPr>
            </a:lvl1pPr>
          </a:lstStyle>
          <a:p>
            <a:pPr lvl="0"/>
            <a:r>
              <a:rPr lang="cs-CZ" dirty="0"/>
              <a:t>Název oddílu</a:t>
            </a: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451952FE-0BF7-47F4-AAE8-ED42B86C9188}"/>
              </a:ext>
            </a:extLst>
          </p:cNvPr>
          <p:cNvSpPr txBox="1"/>
          <p:nvPr userDrawn="1"/>
        </p:nvSpPr>
        <p:spPr>
          <a:xfrm>
            <a:off x="1080000" y="9243882"/>
            <a:ext cx="5352884" cy="1043118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r>
              <a:rPr lang="cs-CZ" sz="2400" b="1" dirty="0">
                <a:solidFill>
                  <a:schemeClr val="bg1">
                    <a:lumMod val="75000"/>
                  </a:schemeClr>
                </a:solidFill>
                <a:latin typeface="+mn-lt"/>
                <a:ea typeface="Roboto Medium" panose="02000000000000000000" pitchFamily="2" charset="0"/>
              </a:rPr>
              <a:t>Česká zemědělská univerzita v Praze</a:t>
            </a: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4DBC9836-85A8-4356-AAF5-99C1DD308A57}"/>
              </a:ext>
            </a:extLst>
          </p:cNvPr>
          <p:cNvSpPr txBox="1"/>
          <p:nvPr userDrawn="1"/>
        </p:nvSpPr>
        <p:spPr>
          <a:xfrm>
            <a:off x="14158294" y="0"/>
            <a:ext cx="3049706" cy="104311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cs-CZ" sz="3600" b="1" dirty="0" err="1">
                <a:solidFill>
                  <a:schemeClr val="bg2">
                    <a:lumMod val="75000"/>
                  </a:schemeClr>
                </a:solidFill>
                <a:latin typeface="+mn-lt"/>
                <a:ea typeface="Roboto Medium" panose="02000000000000000000" pitchFamily="2" charset="0"/>
              </a:rPr>
              <a:t>af.czu.cz</a:t>
            </a:r>
            <a:endParaRPr lang="cs-CZ" sz="3600" b="1" dirty="0">
              <a:solidFill>
                <a:schemeClr val="bg2">
                  <a:lumMod val="75000"/>
                </a:schemeClr>
              </a:solidFill>
              <a:latin typeface="+mn-lt"/>
              <a:ea typeface="Roboto Medium" panose="02000000000000000000" pitchFamily="2" charset="0"/>
            </a:endParaRPr>
          </a:p>
        </p:txBody>
      </p:sp>
      <p:sp>
        <p:nvSpPr>
          <p:cNvPr id="22" name="TextovéPole 21">
            <a:extLst>
              <a:ext uri="{FF2B5EF4-FFF2-40B4-BE49-F238E27FC236}">
                <a16:creationId xmlns:a16="http://schemas.microsoft.com/office/drawing/2014/main" id="{875D9B2E-FF72-45AF-984C-D8A5215AD7C5}"/>
              </a:ext>
            </a:extLst>
          </p:cNvPr>
          <p:cNvSpPr txBox="1"/>
          <p:nvPr userDrawn="1"/>
        </p:nvSpPr>
        <p:spPr>
          <a:xfrm>
            <a:off x="9320463" y="9243882"/>
            <a:ext cx="7949636" cy="1043118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cs-CZ" sz="2400" b="1" dirty="0">
                <a:solidFill>
                  <a:srgbClr val="F7A000"/>
                </a:solidFill>
                <a:latin typeface="+mn-lt"/>
                <a:ea typeface="Roboto Medium" panose="02000000000000000000" pitchFamily="2" charset="0"/>
              </a:rPr>
              <a:t>Fakulta agrobiologie, potravinových a přírodních zdrojů</a:t>
            </a:r>
          </a:p>
        </p:txBody>
      </p:sp>
      <p:sp>
        <p:nvSpPr>
          <p:cNvPr id="23" name="Zástupný symbol pro text 6">
            <a:extLst>
              <a:ext uri="{FF2B5EF4-FFF2-40B4-BE49-F238E27FC236}">
                <a16:creationId xmlns:a16="http://schemas.microsoft.com/office/drawing/2014/main" id="{79EBC4D0-5394-49D4-A6DF-218DA824B88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79500" y="3205164"/>
            <a:ext cx="12307888" cy="7735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latin typeface="+mn-lt"/>
                <a:ea typeface="Roboto Medium" panose="02000000000000000000" pitchFamily="2" charset="0"/>
              </a:defRPr>
            </a:lvl1pPr>
            <a:lvl2pPr marL="685800" indent="0">
              <a:buNone/>
              <a:defRPr sz="32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28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24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4" name="Zástupný symbol pro text 13">
            <a:extLst>
              <a:ext uri="{FF2B5EF4-FFF2-40B4-BE49-F238E27FC236}">
                <a16:creationId xmlns:a16="http://schemas.microsoft.com/office/drawing/2014/main" id="{25135446-4567-4753-B5A6-6C90CB72D2F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79500" y="4243389"/>
            <a:ext cx="12307888" cy="5000494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28642D"/>
              </a:buClr>
              <a:buFont typeface="Wingdings" panose="05000000000000000000" pitchFamily="2" charset="2"/>
              <a:buChar char="§"/>
              <a:defRPr lang="cs-CZ" sz="3600" dirty="0" smtClean="0">
                <a:latin typeface="+mn-lt"/>
                <a:ea typeface="Roboto" panose="02000000000000000000" pitchFamily="2" charset="0"/>
              </a:defRPr>
            </a:lvl1pPr>
            <a:lvl2pPr marL="1143000" indent="-457200">
              <a:buClr>
                <a:srgbClr val="28642D"/>
              </a:buClr>
              <a:buFont typeface="+mj-lt"/>
              <a:buAutoNum type="arabicPeriod"/>
              <a:defRPr lang="cs-CZ" sz="3200" dirty="0" smtClean="0">
                <a:latin typeface="+mn-lt"/>
                <a:ea typeface="Roboto" panose="02000000000000000000" pitchFamily="2" charset="0"/>
              </a:defRPr>
            </a:lvl2pPr>
            <a:lvl3pPr marL="1885950" indent="-514350">
              <a:buClr>
                <a:srgbClr val="28642D"/>
              </a:buClr>
              <a:buFont typeface="+mj-lt"/>
              <a:buAutoNum type="alphaLcPeriod"/>
              <a:defRPr lang="cs-CZ" sz="2800" dirty="0" smtClean="0">
                <a:latin typeface="+mn-lt"/>
                <a:ea typeface="Roboto" panose="02000000000000000000" pitchFamily="2" charset="0"/>
              </a:defRPr>
            </a:lvl3pPr>
            <a:lvl4pPr marL="2400300" indent="-342900"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  <a:defRPr lang="cs-CZ" sz="2400" dirty="0">
                <a:latin typeface="+mn-lt"/>
                <a:ea typeface="Roboto" panose="02000000000000000000" pitchFamily="2" charset="0"/>
              </a:defRPr>
            </a:lvl4pPr>
            <a:lvl5pPr marL="2743200" indent="0">
              <a:buNone/>
              <a:defRPr sz="2400">
                <a:latin typeface="+mn-lt"/>
                <a:ea typeface="Roboto" panose="02000000000000000000" pitchFamily="2" charset="0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25" name="TextovéPole 24">
            <a:extLst>
              <a:ext uri="{FF2B5EF4-FFF2-40B4-BE49-F238E27FC236}">
                <a16:creationId xmlns:a16="http://schemas.microsoft.com/office/drawing/2014/main" id="{2B30B46B-EF0D-4F03-8EA1-3D0AA2EADEC0}"/>
              </a:ext>
            </a:extLst>
          </p:cNvPr>
          <p:cNvSpPr txBox="1"/>
          <p:nvPr userDrawn="1"/>
        </p:nvSpPr>
        <p:spPr>
          <a:xfrm>
            <a:off x="16119986" y="1573844"/>
            <a:ext cx="17614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912F5DA3-5B13-43E6-BB34-AB0AE73D120D}" type="slidenum">
              <a:rPr lang="cs-CZ" sz="4800" b="1" smtClean="0">
                <a:solidFill>
                  <a:schemeClr val="bg1"/>
                </a:solidFill>
                <a:latin typeface="+mn-lt"/>
                <a:ea typeface="Roboto Black" panose="02000000000000000000" pitchFamily="2" charset="0"/>
              </a:rPr>
              <a:pPr algn="r"/>
              <a:t>‹#›</a:t>
            </a:fld>
            <a:endParaRPr lang="cs-CZ" sz="4800" b="1" dirty="0">
              <a:solidFill>
                <a:schemeClr val="bg1"/>
              </a:solidFill>
              <a:latin typeface="+mn-lt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23559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ový 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ovéPole 17">
            <a:extLst>
              <a:ext uri="{FF2B5EF4-FFF2-40B4-BE49-F238E27FC236}">
                <a16:creationId xmlns:a16="http://schemas.microsoft.com/office/drawing/2014/main" id="{EBC54BF0-4CE2-49EF-8C89-3802928601B2}"/>
              </a:ext>
            </a:extLst>
          </p:cNvPr>
          <p:cNvSpPr txBox="1"/>
          <p:nvPr userDrawn="1"/>
        </p:nvSpPr>
        <p:spPr>
          <a:xfrm>
            <a:off x="14158294" y="0"/>
            <a:ext cx="3049706" cy="104311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cs-CZ" sz="3600" b="1" dirty="0" err="1">
                <a:solidFill>
                  <a:schemeClr val="bg2">
                    <a:lumMod val="75000"/>
                  </a:schemeClr>
                </a:solidFill>
                <a:latin typeface="+mn-lt"/>
                <a:ea typeface="Roboto Medium" panose="02000000000000000000" pitchFamily="2" charset="0"/>
              </a:rPr>
              <a:t>af.czu.cz</a:t>
            </a:r>
            <a:endParaRPr lang="cs-CZ" sz="3600" b="1" dirty="0">
              <a:solidFill>
                <a:schemeClr val="bg2">
                  <a:lumMod val="75000"/>
                </a:schemeClr>
              </a:solidFill>
              <a:latin typeface="+mn-lt"/>
              <a:ea typeface="Roboto Medium" panose="02000000000000000000" pitchFamily="2" charset="0"/>
            </a:endParaRP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A6F6D968-13B7-4468-9B37-69008AE8A52A}"/>
              </a:ext>
            </a:extLst>
          </p:cNvPr>
          <p:cNvSpPr txBox="1"/>
          <p:nvPr userDrawn="1"/>
        </p:nvSpPr>
        <p:spPr>
          <a:xfrm>
            <a:off x="1080000" y="9243882"/>
            <a:ext cx="5352884" cy="1043118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r>
              <a:rPr lang="cs-CZ" sz="2400" b="1" dirty="0">
                <a:solidFill>
                  <a:schemeClr val="bg1">
                    <a:lumMod val="75000"/>
                  </a:schemeClr>
                </a:solidFill>
                <a:latin typeface="+mn-lt"/>
                <a:ea typeface="Roboto Medium" panose="02000000000000000000" pitchFamily="2" charset="0"/>
              </a:rPr>
              <a:t>Česká zemědělská univerzita v Praze</a:t>
            </a: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F92F37A8-6CE4-4B1A-8C02-0BC8B9260592}"/>
              </a:ext>
            </a:extLst>
          </p:cNvPr>
          <p:cNvSpPr txBox="1"/>
          <p:nvPr userDrawn="1"/>
        </p:nvSpPr>
        <p:spPr>
          <a:xfrm>
            <a:off x="9258364" y="9243882"/>
            <a:ext cx="7949636" cy="1043118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cs-CZ" sz="2400" b="1" dirty="0">
                <a:solidFill>
                  <a:srgbClr val="F7A000"/>
                </a:solidFill>
                <a:latin typeface="+mn-lt"/>
                <a:ea typeface="Roboto Medium" panose="02000000000000000000" pitchFamily="2" charset="0"/>
              </a:rPr>
              <a:t>Fakulta agrobiologie, potravinových a přírodních zdrojů</a:t>
            </a:r>
          </a:p>
        </p:txBody>
      </p:sp>
      <p:sp>
        <p:nvSpPr>
          <p:cNvPr id="22" name="Zástupný symbol pro text 6">
            <a:extLst>
              <a:ext uri="{FF2B5EF4-FFF2-40B4-BE49-F238E27FC236}">
                <a16:creationId xmlns:a16="http://schemas.microsoft.com/office/drawing/2014/main" id="{5B725E85-037F-41A8-9A3E-1E6CE0455E4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80000" y="1573844"/>
            <a:ext cx="14281150" cy="7735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latin typeface="+mn-lt"/>
                <a:ea typeface="Roboto Medium" panose="02000000000000000000" pitchFamily="2" charset="0"/>
              </a:defRPr>
            </a:lvl1pPr>
            <a:lvl2pPr marL="685800" indent="0">
              <a:buNone/>
              <a:defRPr sz="32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28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24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3" name="Zástupný symbol pro text 13">
            <a:extLst>
              <a:ext uri="{FF2B5EF4-FFF2-40B4-BE49-F238E27FC236}">
                <a16:creationId xmlns:a16="http://schemas.microsoft.com/office/drawing/2014/main" id="{AC39111D-3502-4FD0-BB1A-0915B476F1B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80000" y="2612069"/>
            <a:ext cx="14281150" cy="6574340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28642D"/>
              </a:buClr>
              <a:buFont typeface="Wingdings" panose="05000000000000000000" pitchFamily="2" charset="2"/>
              <a:buChar char="§"/>
              <a:defRPr lang="cs-CZ" sz="3600" dirty="0" smtClean="0">
                <a:latin typeface="+mn-lt"/>
                <a:ea typeface="Roboto" panose="02000000000000000000" pitchFamily="2" charset="0"/>
              </a:defRPr>
            </a:lvl1pPr>
            <a:lvl2pPr marL="1143000" indent="-457200">
              <a:buClr>
                <a:srgbClr val="28642D"/>
              </a:buClr>
              <a:buFont typeface="+mj-lt"/>
              <a:buAutoNum type="arabicPeriod"/>
              <a:defRPr lang="cs-CZ" sz="3200" dirty="0" smtClean="0">
                <a:latin typeface="+mn-lt"/>
                <a:ea typeface="Roboto" panose="02000000000000000000" pitchFamily="2" charset="0"/>
              </a:defRPr>
            </a:lvl2pPr>
            <a:lvl3pPr marL="1885950" indent="-514350">
              <a:buClr>
                <a:srgbClr val="28642D"/>
              </a:buClr>
              <a:buFont typeface="+mj-lt"/>
              <a:buAutoNum type="alphaLcPeriod"/>
              <a:defRPr lang="cs-CZ" sz="2800" dirty="0" smtClean="0">
                <a:latin typeface="+mn-lt"/>
                <a:ea typeface="Roboto" panose="02000000000000000000" pitchFamily="2" charset="0"/>
              </a:defRPr>
            </a:lvl3pPr>
            <a:lvl4pPr marL="2400300" indent="-342900"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  <a:defRPr lang="cs-CZ" sz="2400" dirty="0">
                <a:latin typeface="+mn-lt"/>
                <a:ea typeface="Roboto" panose="02000000000000000000" pitchFamily="2" charset="0"/>
              </a:defRPr>
            </a:lvl4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7EFFA5E6-3961-4555-8531-D73E4CB3D7B2}"/>
              </a:ext>
            </a:extLst>
          </p:cNvPr>
          <p:cNvSpPr txBox="1"/>
          <p:nvPr userDrawn="1"/>
        </p:nvSpPr>
        <p:spPr>
          <a:xfrm>
            <a:off x="16119986" y="1573844"/>
            <a:ext cx="17614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912F5DA3-5B13-43E6-BB34-AB0AE73D120D}" type="slidenum">
              <a:rPr lang="cs-CZ" sz="4800" b="1" smtClean="0">
                <a:solidFill>
                  <a:srgbClr val="F7A000"/>
                </a:solidFill>
                <a:latin typeface="+mn-lt"/>
                <a:ea typeface="Roboto Black" panose="02000000000000000000" pitchFamily="2" charset="0"/>
              </a:rPr>
              <a:pPr algn="r"/>
              <a:t>‹#›</a:t>
            </a:fld>
            <a:endParaRPr lang="cs-CZ" sz="4800" b="1" dirty="0">
              <a:solidFill>
                <a:srgbClr val="F7A000"/>
              </a:solidFill>
              <a:latin typeface="+mn-lt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47784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ě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E53EAF9F-01E9-4701-B3CE-E5EC1515D4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97" b="11290"/>
          <a:stretch/>
        </p:blipFill>
        <p:spPr>
          <a:xfrm>
            <a:off x="0" y="1"/>
            <a:ext cx="18288000" cy="10296000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62100BC4-4DA9-4844-84E4-6D3775F885B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7075" y="7246778"/>
            <a:ext cx="10033849" cy="2624410"/>
          </a:xfrm>
          <a:prstGeom prst="rect">
            <a:avLst/>
          </a:prstGeom>
          <a:effectLst>
            <a:glow rad="139700">
              <a:schemeClr val="tx1">
                <a:lumMod val="65000"/>
                <a:lumOff val="35000"/>
                <a:alpha val="40000"/>
              </a:schemeClr>
            </a:glow>
          </a:effectLst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7301F1C3-936F-43D4-96DB-8DB86F629B10}"/>
              </a:ext>
            </a:extLst>
          </p:cNvPr>
          <p:cNvSpPr txBox="1"/>
          <p:nvPr userDrawn="1"/>
        </p:nvSpPr>
        <p:spPr>
          <a:xfrm>
            <a:off x="4284324" y="1839894"/>
            <a:ext cx="95857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200" b="1" dirty="0">
                <a:solidFill>
                  <a:schemeClr val="bg1"/>
                </a:solidFill>
                <a:effectLst>
                  <a:glow rad="139700">
                    <a:schemeClr val="tx1">
                      <a:lumMod val="65000"/>
                      <a:lumOff val="35000"/>
                      <a:alpha val="40000"/>
                    </a:schemeClr>
                  </a:glow>
                </a:effectLst>
                <a:latin typeface="+mn-lt"/>
                <a:ea typeface="Roboto Black" panose="02000000000000000000" pitchFamily="2" charset="0"/>
              </a:rPr>
              <a:t>Děkuji za pozornost.</a:t>
            </a:r>
          </a:p>
        </p:txBody>
      </p:sp>
    </p:spTree>
    <p:extLst>
      <p:ext uri="{BB962C8B-B14F-4D97-AF65-F5344CB8AC3E}">
        <p14:creationId xmlns:p14="http://schemas.microsoft.com/office/powerpoint/2010/main" val="23842608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Závě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AA4C6F00-A48B-4E22-84E3-5F01FAC09D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53" b="99"/>
          <a:stretch/>
        </p:blipFill>
        <p:spPr>
          <a:xfrm>
            <a:off x="0" y="0"/>
            <a:ext cx="18288000" cy="10296000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83DE33A4-FB93-4AAA-A88F-B4FEF27E08A8}"/>
              </a:ext>
            </a:extLst>
          </p:cNvPr>
          <p:cNvSpPr txBox="1"/>
          <p:nvPr userDrawn="1"/>
        </p:nvSpPr>
        <p:spPr>
          <a:xfrm>
            <a:off x="4284324" y="1839894"/>
            <a:ext cx="95857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200" b="1" dirty="0">
                <a:solidFill>
                  <a:schemeClr val="bg1"/>
                </a:solidFill>
                <a:effectLst/>
                <a:latin typeface="+mn-lt"/>
                <a:ea typeface="Roboto Black" panose="02000000000000000000" pitchFamily="2" charset="0"/>
              </a:rPr>
              <a:t>Děkuji</a:t>
            </a:r>
            <a:r>
              <a:rPr lang="cs-CZ" sz="7200" b="1" dirty="0">
                <a:solidFill>
                  <a:schemeClr val="bg1"/>
                </a:solidFill>
                <a:effectLst>
                  <a:glow rad="139700">
                    <a:schemeClr val="tx1">
                      <a:lumMod val="65000"/>
                      <a:lumOff val="35000"/>
                      <a:alpha val="40000"/>
                    </a:schemeClr>
                  </a:glow>
                </a:effectLst>
                <a:latin typeface="+mn-lt"/>
                <a:ea typeface="Roboto Black" panose="02000000000000000000" pitchFamily="2" charset="0"/>
              </a:rPr>
              <a:t> za pozornost.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E49B3DF7-838A-4FFC-8A0E-18EF8054F23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7075" y="7246778"/>
            <a:ext cx="10033849" cy="262441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336091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ě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>
            <a:extLst>
              <a:ext uri="{FF2B5EF4-FFF2-40B4-BE49-F238E27FC236}">
                <a16:creationId xmlns:a16="http://schemas.microsoft.com/office/drawing/2014/main" id="{5D978B46-7738-414B-B6A8-3DB65F297682}"/>
              </a:ext>
            </a:extLst>
          </p:cNvPr>
          <p:cNvSpPr/>
          <p:nvPr userDrawn="1"/>
        </p:nvSpPr>
        <p:spPr>
          <a:xfrm>
            <a:off x="0" y="0"/>
            <a:ext cx="18288000" cy="10287000"/>
          </a:xfrm>
          <a:prstGeom prst="rect">
            <a:avLst/>
          </a:prstGeom>
          <a:gradFill>
            <a:gsLst>
              <a:gs pos="1000">
                <a:srgbClr val="F7A000"/>
              </a:gs>
              <a:gs pos="50000">
                <a:srgbClr val="F04123"/>
              </a:gs>
              <a:gs pos="99000">
                <a:srgbClr val="F7A000"/>
              </a:gs>
            </a:gsLst>
            <a:path path="circle">
              <a:fillToRect l="100000" t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4050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069F7FD5-1F06-4D29-BB4C-162FBC2AEFD9}"/>
              </a:ext>
            </a:extLst>
          </p:cNvPr>
          <p:cNvSpPr txBox="1"/>
          <p:nvPr userDrawn="1"/>
        </p:nvSpPr>
        <p:spPr>
          <a:xfrm>
            <a:off x="4284324" y="1839894"/>
            <a:ext cx="95857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200" b="1" dirty="0">
                <a:solidFill>
                  <a:schemeClr val="bg1"/>
                </a:solidFill>
                <a:effectLst/>
                <a:latin typeface="+mn-lt"/>
                <a:ea typeface="Roboto Black" panose="02000000000000000000" pitchFamily="2" charset="0"/>
              </a:rPr>
              <a:t>Děkuji za pozornost.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5FC69C21-6E7E-4C25-A457-536FBE32A3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7075" y="7246778"/>
            <a:ext cx="10033849" cy="262441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139792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25A95B17-73AF-43C9-B939-77EAE90718E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39" b="7366"/>
          <a:stretch/>
        </p:blipFill>
        <p:spPr>
          <a:xfrm>
            <a:off x="0" y="0"/>
            <a:ext cx="18287998" cy="8028000"/>
          </a:xfrm>
          <a:prstGeom prst="rect">
            <a:avLst/>
          </a:prstGeom>
        </p:spPr>
      </p:pic>
      <p:sp>
        <p:nvSpPr>
          <p:cNvPr id="11" name="Obdélník 10">
            <a:extLst>
              <a:ext uri="{FF2B5EF4-FFF2-40B4-BE49-F238E27FC236}">
                <a16:creationId xmlns:a16="http://schemas.microsoft.com/office/drawing/2014/main" id="{88D8FE39-27CB-4D5C-B665-E6BB0130763A}"/>
              </a:ext>
            </a:extLst>
          </p:cNvPr>
          <p:cNvSpPr/>
          <p:nvPr userDrawn="1"/>
        </p:nvSpPr>
        <p:spPr>
          <a:xfrm>
            <a:off x="2" y="8001000"/>
            <a:ext cx="18287999" cy="1524000"/>
          </a:xfrm>
          <a:prstGeom prst="rect">
            <a:avLst/>
          </a:prstGeom>
          <a:solidFill>
            <a:srgbClr val="F7A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cs-CZ" sz="4050" dirty="0"/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084D5E4D-62FB-4B02-BF2D-A50A22A3BFB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710" y="7792299"/>
            <a:ext cx="7311016" cy="1912238"/>
          </a:xfrm>
          <a:prstGeom prst="rect">
            <a:avLst/>
          </a:prstGeom>
        </p:spPr>
      </p:pic>
      <p:sp>
        <p:nvSpPr>
          <p:cNvPr id="13" name="Zástupný symbol pro text 3">
            <a:extLst>
              <a:ext uri="{FF2B5EF4-FFF2-40B4-BE49-F238E27FC236}">
                <a16:creationId xmlns:a16="http://schemas.microsoft.com/office/drawing/2014/main" id="{31072240-EB3B-40F4-8D2E-BA6E234EB66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44751" y="1675047"/>
            <a:ext cx="15398495" cy="435610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9600" b="1">
                <a:solidFill>
                  <a:schemeClr val="bg1"/>
                </a:solidFill>
                <a:effectLst>
                  <a:glow rad="139700">
                    <a:schemeClr val="tx1">
                      <a:lumMod val="65000"/>
                      <a:lumOff val="35000"/>
                      <a:alpha val="40000"/>
                    </a:schemeClr>
                  </a:glow>
                </a:effectLst>
                <a:latin typeface="+mn-lt"/>
                <a:ea typeface="Roboto Black" panose="02000000000000000000" pitchFamily="2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5" name="Zástupný symbol pro text 4">
            <a:extLst>
              <a:ext uri="{FF2B5EF4-FFF2-40B4-BE49-F238E27FC236}">
                <a16:creationId xmlns:a16="http://schemas.microsoft.com/office/drawing/2014/main" id="{867D0DD7-98B3-455C-9B3A-67D4FD3F68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87438" y="6605445"/>
            <a:ext cx="6113123" cy="97916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  <a:effectLst>
                  <a:glow rad="139700">
                    <a:schemeClr val="tx1">
                      <a:lumMod val="65000"/>
                      <a:lumOff val="35000"/>
                      <a:alpha val="40000"/>
                    </a:schemeClr>
                  </a:glow>
                </a:effectLst>
                <a:latin typeface="+mn-lt"/>
                <a:ea typeface="Roboto Medium" panose="02000000000000000000" pitchFamily="2" charset="0"/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7" name="Date Placeholder 3">
            <a:extLst>
              <a:ext uri="{FF2B5EF4-FFF2-40B4-BE49-F238E27FC236}">
                <a16:creationId xmlns:a16="http://schemas.microsoft.com/office/drawing/2014/main" id="{B5936D64-45DD-43C8-93DF-5779FC20F1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464800" y="9525000"/>
            <a:ext cx="2743200" cy="761999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  <a:latin typeface="+mn-lt"/>
                <a:ea typeface="Roboto" panose="02000000000000000000" pitchFamily="2" charset="0"/>
              </a:defRPr>
            </a:lvl1pPr>
          </a:lstStyle>
          <a:p>
            <a:fld id="{7A3072F3-67BD-48D5-A6DA-38E4E24F7F23}" type="datetime3">
              <a:rPr lang="cs-CZ" smtClean="0"/>
              <a:pPr/>
              <a:t>22/08/23</a:t>
            </a:fld>
            <a:endParaRPr lang="en-US" dirty="0"/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9BE82A2B-803E-4D6A-9425-FEC0132D6804}"/>
              </a:ext>
            </a:extLst>
          </p:cNvPr>
          <p:cNvSpPr txBox="1"/>
          <p:nvPr userDrawn="1"/>
        </p:nvSpPr>
        <p:spPr>
          <a:xfrm>
            <a:off x="1080000" y="9577880"/>
            <a:ext cx="6150837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cs-CZ" sz="3600" dirty="0" err="1">
                <a:solidFill>
                  <a:srgbClr val="F7A000"/>
                </a:solidFill>
              </a:rPr>
              <a:t>af.czu.cz</a:t>
            </a:r>
            <a:endParaRPr lang="cs-CZ" sz="3600" dirty="0">
              <a:solidFill>
                <a:srgbClr val="F7A000"/>
              </a:solidFill>
            </a:endParaRPr>
          </a:p>
        </p:txBody>
      </p: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941739B8-AB8B-4A2D-BF4B-0D204FECF1F8}"/>
              </a:ext>
            </a:extLst>
          </p:cNvPr>
          <p:cNvSpPr txBox="1"/>
          <p:nvPr userDrawn="1"/>
        </p:nvSpPr>
        <p:spPr>
          <a:xfrm>
            <a:off x="11088000" y="8510108"/>
            <a:ext cx="6120000" cy="4847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cs-CZ" sz="3150" b="1" dirty="0">
                <a:solidFill>
                  <a:schemeClr val="bg1"/>
                </a:solidFill>
                <a:latin typeface="+mn-lt"/>
                <a:ea typeface="Roboto Medium" panose="02000000000000000000" pitchFamily="2" charset="0"/>
              </a:rPr>
              <a:t>Univerzita plná života</a:t>
            </a:r>
          </a:p>
        </p:txBody>
      </p:sp>
    </p:spTree>
    <p:extLst>
      <p:ext uri="{BB962C8B-B14F-4D97-AF65-F5344CB8AC3E}">
        <p14:creationId xmlns:p14="http://schemas.microsoft.com/office/powerpoint/2010/main" val="2465040403"/>
      </p:ext>
    </p:extLst>
  </p:cSld>
  <p:clrMapOvr>
    <a:masterClrMapping/>
  </p:clrMapOvr>
  <p:hf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4CF31F7D-C775-4367-BA11-D7AC535234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117" b="7039"/>
          <a:stretch/>
        </p:blipFill>
        <p:spPr>
          <a:xfrm>
            <a:off x="1" y="0"/>
            <a:ext cx="18287998" cy="8028000"/>
          </a:xfrm>
          <a:prstGeom prst="rect">
            <a:avLst/>
          </a:prstGeom>
        </p:spPr>
      </p:pic>
      <p:sp>
        <p:nvSpPr>
          <p:cNvPr id="16" name="Obdélník 15">
            <a:extLst>
              <a:ext uri="{FF2B5EF4-FFF2-40B4-BE49-F238E27FC236}">
                <a16:creationId xmlns:a16="http://schemas.microsoft.com/office/drawing/2014/main" id="{F63A08B7-436F-475E-B757-FD189FE0A7C2}"/>
              </a:ext>
            </a:extLst>
          </p:cNvPr>
          <p:cNvSpPr/>
          <p:nvPr userDrawn="1"/>
        </p:nvSpPr>
        <p:spPr>
          <a:xfrm>
            <a:off x="2" y="8001000"/>
            <a:ext cx="18287999" cy="1524000"/>
          </a:xfrm>
          <a:prstGeom prst="rect">
            <a:avLst/>
          </a:prstGeom>
          <a:solidFill>
            <a:srgbClr val="F7A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cs-CZ" sz="4050" dirty="0"/>
          </a:p>
        </p:txBody>
      </p:sp>
      <p:pic>
        <p:nvPicPr>
          <p:cNvPr id="19" name="Obrázek 18">
            <a:extLst>
              <a:ext uri="{FF2B5EF4-FFF2-40B4-BE49-F238E27FC236}">
                <a16:creationId xmlns:a16="http://schemas.microsoft.com/office/drawing/2014/main" id="{F58B8F3C-4126-44AE-8564-EB16A15CB77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710" y="7792299"/>
            <a:ext cx="7311016" cy="1912238"/>
          </a:xfrm>
          <a:prstGeom prst="rect">
            <a:avLst/>
          </a:prstGeom>
        </p:spPr>
      </p:pic>
      <p:sp>
        <p:nvSpPr>
          <p:cNvPr id="10" name="Zástupný symbol pro text 3">
            <a:extLst>
              <a:ext uri="{FF2B5EF4-FFF2-40B4-BE49-F238E27FC236}">
                <a16:creationId xmlns:a16="http://schemas.microsoft.com/office/drawing/2014/main" id="{6B15649F-CB51-4C81-86D7-02BA5BA10FE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44751" y="1675047"/>
            <a:ext cx="15398495" cy="435610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9600" b="1">
                <a:solidFill>
                  <a:schemeClr val="bg1"/>
                </a:solidFill>
                <a:effectLst>
                  <a:glow rad="139700">
                    <a:schemeClr val="tx1">
                      <a:lumMod val="65000"/>
                      <a:lumOff val="35000"/>
                      <a:alpha val="40000"/>
                    </a:schemeClr>
                  </a:glow>
                </a:effectLst>
                <a:latin typeface="+mn-lt"/>
                <a:ea typeface="Roboto Black" panose="02000000000000000000" pitchFamily="2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1" name="Zástupný symbol pro text 4">
            <a:extLst>
              <a:ext uri="{FF2B5EF4-FFF2-40B4-BE49-F238E27FC236}">
                <a16:creationId xmlns:a16="http://schemas.microsoft.com/office/drawing/2014/main" id="{C663B018-1419-4BAA-9DB4-ECC0064ECD9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87438" y="6605445"/>
            <a:ext cx="6113123" cy="97916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  <a:effectLst>
                  <a:glow rad="139700">
                    <a:schemeClr val="tx1">
                      <a:lumMod val="65000"/>
                      <a:lumOff val="35000"/>
                      <a:alpha val="40000"/>
                    </a:schemeClr>
                  </a:glow>
                </a:effectLst>
                <a:latin typeface="+mn-lt"/>
                <a:ea typeface="Roboto Medium" panose="02000000000000000000" pitchFamily="2" charset="0"/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F1E7FFA1-8A96-4185-96AA-FD9B877FE4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464800" y="9525000"/>
            <a:ext cx="2743200" cy="761999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  <a:latin typeface="+mn-lt"/>
                <a:ea typeface="Roboto" panose="02000000000000000000" pitchFamily="2" charset="0"/>
              </a:defRPr>
            </a:lvl1pPr>
          </a:lstStyle>
          <a:p>
            <a:fld id="{7A3072F3-67BD-48D5-A6DA-38E4E24F7F23}" type="datetime3">
              <a:rPr lang="cs-CZ" smtClean="0"/>
              <a:pPr/>
              <a:t>22/08/23</a:t>
            </a:fld>
            <a:endParaRPr lang="en-US" dirty="0"/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9585B9B4-E7F9-4A15-9762-551524511194}"/>
              </a:ext>
            </a:extLst>
          </p:cNvPr>
          <p:cNvSpPr txBox="1"/>
          <p:nvPr userDrawn="1"/>
        </p:nvSpPr>
        <p:spPr>
          <a:xfrm>
            <a:off x="1080000" y="9577880"/>
            <a:ext cx="6150837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cs-CZ" sz="3600" dirty="0" err="1">
                <a:solidFill>
                  <a:srgbClr val="F7A000"/>
                </a:solidFill>
              </a:rPr>
              <a:t>af.czu.cz</a:t>
            </a:r>
            <a:endParaRPr lang="cs-CZ" sz="3600" dirty="0">
              <a:solidFill>
                <a:srgbClr val="F7A000"/>
              </a:solidFill>
            </a:endParaRP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E95E810B-95ED-41BD-8C09-20AA9909D831}"/>
              </a:ext>
            </a:extLst>
          </p:cNvPr>
          <p:cNvSpPr txBox="1"/>
          <p:nvPr userDrawn="1"/>
        </p:nvSpPr>
        <p:spPr>
          <a:xfrm>
            <a:off x="11088000" y="8510108"/>
            <a:ext cx="6120000" cy="4847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cs-CZ" sz="3150" b="1" dirty="0">
                <a:solidFill>
                  <a:schemeClr val="bg1"/>
                </a:solidFill>
                <a:latin typeface="+mn-lt"/>
                <a:ea typeface="Roboto Medium" panose="02000000000000000000" pitchFamily="2" charset="0"/>
              </a:rPr>
              <a:t>Univerzita plná života</a:t>
            </a:r>
          </a:p>
        </p:txBody>
      </p:sp>
    </p:spTree>
    <p:extLst>
      <p:ext uri="{BB962C8B-B14F-4D97-AF65-F5344CB8AC3E}">
        <p14:creationId xmlns:p14="http://schemas.microsoft.com/office/powerpoint/2010/main" val="3825330407"/>
      </p:ext>
    </p:extLst>
  </p:cSld>
  <p:clrMapOvr>
    <a:masterClrMapping/>
  </p:clrMapOvr>
  <p:hf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79C5E546-3806-41A1-87D3-7E4A64F7A4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08" b="3055"/>
          <a:stretch/>
        </p:blipFill>
        <p:spPr>
          <a:xfrm>
            <a:off x="0" y="0"/>
            <a:ext cx="18287999" cy="8064000"/>
          </a:xfrm>
          <a:prstGeom prst="rect">
            <a:avLst/>
          </a:prstGeom>
        </p:spPr>
      </p:pic>
      <p:sp>
        <p:nvSpPr>
          <p:cNvPr id="17" name="Obdélník 16">
            <a:extLst>
              <a:ext uri="{FF2B5EF4-FFF2-40B4-BE49-F238E27FC236}">
                <a16:creationId xmlns:a16="http://schemas.microsoft.com/office/drawing/2014/main" id="{32516D3A-1E06-46E2-A9DD-396DD9D19645}"/>
              </a:ext>
            </a:extLst>
          </p:cNvPr>
          <p:cNvSpPr/>
          <p:nvPr userDrawn="1"/>
        </p:nvSpPr>
        <p:spPr>
          <a:xfrm>
            <a:off x="2" y="8001000"/>
            <a:ext cx="18287999" cy="1524000"/>
          </a:xfrm>
          <a:prstGeom prst="rect">
            <a:avLst/>
          </a:prstGeom>
          <a:solidFill>
            <a:srgbClr val="F7A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cs-CZ" sz="4050" dirty="0"/>
          </a:p>
        </p:txBody>
      </p:sp>
      <p:pic>
        <p:nvPicPr>
          <p:cNvPr id="19" name="Obrázek 18">
            <a:extLst>
              <a:ext uri="{FF2B5EF4-FFF2-40B4-BE49-F238E27FC236}">
                <a16:creationId xmlns:a16="http://schemas.microsoft.com/office/drawing/2014/main" id="{BA322BA9-9E77-4D23-894F-C07B3DF0A8B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710" y="7792299"/>
            <a:ext cx="7311016" cy="1912238"/>
          </a:xfrm>
          <a:prstGeom prst="rect">
            <a:avLst/>
          </a:prstGeom>
        </p:spPr>
      </p:pic>
      <p:sp>
        <p:nvSpPr>
          <p:cNvPr id="10" name="Zástupný symbol pro text 3">
            <a:extLst>
              <a:ext uri="{FF2B5EF4-FFF2-40B4-BE49-F238E27FC236}">
                <a16:creationId xmlns:a16="http://schemas.microsoft.com/office/drawing/2014/main" id="{E626EFB4-2FB7-4B44-BF78-9C4CF1C6A8D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44751" y="1675047"/>
            <a:ext cx="15398495" cy="435610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9600" b="1">
                <a:solidFill>
                  <a:schemeClr val="bg1"/>
                </a:solidFill>
                <a:effectLst>
                  <a:glow rad="139700">
                    <a:schemeClr val="tx1">
                      <a:lumMod val="65000"/>
                      <a:lumOff val="35000"/>
                      <a:alpha val="40000"/>
                    </a:schemeClr>
                  </a:glow>
                </a:effectLst>
                <a:latin typeface="+mn-lt"/>
                <a:ea typeface="Roboto Black" panose="02000000000000000000" pitchFamily="2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3" name="Zástupný symbol pro text 4">
            <a:extLst>
              <a:ext uri="{FF2B5EF4-FFF2-40B4-BE49-F238E27FC236}">
                <a16:creationId xmlns:a16="http://schemas.microsoft.com/office/drawing/2014/main" id="{E80CACF6-6D3A-49FE-AC4E-BB2802DAA83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87438" y="6605445"/>
            <a:ext cx="6113123" cy="97916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  <a:effectLst>
                  <a:glow rad="139700">
                    <a:schemeClr val="tx1">
                      <a:lumMod val="65000"/>
                      <a:lumOff val="35000"/>
                      <a:alpha val="40000"/>
                    </a:schemeClr>
                  </a:glow>
                </a:effectLst>
                <a:latin typeface="+mn-lt"/>
                <a:ea typeface="Roboto Medium" panose="02000000000000000000" pitchFamily="2" charset="0"/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3998DA33-5498-4157-872C-65A48487BB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464800" y="9525000"/>
            <a:ext cx="2743200" cy="761999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  <a:latin typeface="+mn-lt"/>
                <a:ea typeface="Roboto" panose="02000000000000000000" pitchFamily="2" charset="0"/>
              </a:defRPr>
            </a:lvl1pPr>
          </a:lstStyle>
          <a:p>
            <a:fld id="{7A3072F3-67BD-48D5-A6DA-38E4E24F7F23}" type="datetime3">
              <a:rPr lang="cs-CZ" smtClean="0"/>
              <a:pPr/>
              <a:t>22/08/23</a:t>
            </a:fld>
            <a:endParaRPr lang="en-US" dirty="0"/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E1D5C3CB-DE74-4DBE-BB5C-F67B855BBB62}"/>
              </a:ext>
            </a:extLst>
          </p:cNvPr>
          <p:cNvSpPr txBox="1"/>
          <p:nvPr userDrawn="1"/>
        </p:nvSpPr>
        <p:spPr>
          <a:xfrm>
            <a:off x="1080000" y="9577880"/>
            <a:ext cx="6150837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cs-CZ" sz="3600" dirty="0" err="1">
                <a:solidFill>
                  <a:srgbClr val="F7A000"/>
                </a:solidFill>
              </a:rPr>
              <a:t>af.czu.cz</a:t>
            </a:r>
            <a:endParaRPr lang="cs-CZ" sz="3600" dirty="0">
              <a:solidFill>
                <a:srgbClr val="F7A000"/>
              </a:solidFill>
            </a:endParaRP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2E291F96-0E22-4DB1-A84E-728F7278D86F}"/>
              </a:ext>
            </a:extLst>
          </p:cNvPr>
          <p:cNvSpPr txBox="1"/>
          <p:nvPr userDrawn="1"/>
        </p:nvSpPr>
        <p:spPr>
          <a:xfrm>
            <a:off x="11088000" y="8510108"/>
            <a:ext cx="6120000" cy="4847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cs-CZ" sz="3150" b="1" dirty="0">
                <a:solidFill>
                  <a:schemeClr val="bg1"/>
                </a:solidFill>
                <a:latin typeface="+mn-lt"/>
                <a:ea typeface="Roboto Medium" panose="02000000000000000000" pitchFamily="2" charset="0"/>
              </a:rPr>
              <a:t>Univerzita plná života</a:t>
            </a:r>
          </a:p>
        </p:txBody>
      </p:sp>
    </p:spTree>
    <p:extLst>
      <p:ext uri="{BB962C8B-B14F-4D97-AF65-F5344CB8AC3E}">
        <p14:creationId xmlns:p14="http://schemas.microsoft.com/office/powerpoint/2010/main" val="1888470636"/>
      </p:ext>
    </p:extLst>
  </p:cSld>
  <p:clrMapOvr>
    <a:masterClrMapping/>
  </p:clrMapOvr>
  <p:hf hd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ddíl - Předěl - Kapitol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8DD13F2A-11D3-42C8-83F3-81FF4931281C}"/>
              </a:ext>
            </a:extLst>
          </p:cNvPr>
          <p:cNvSpPr/>
          <p:nvPr userDrawn="1"/>
        </p:nvSpPr>
        <p:spPr>
          <a:xfrm>
            <a:off x="1000125" y="1087344"/>
            <a:ext cx="16287750" cy="8112312"/>
          </a:xfrm>
          <a:prstGeom prst="rect">
            <a:avLst/>
          </a:prstGeom>
          <a:solidFill>
            <a:srgbClr val="F7A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4050" dirty="0"/>
          </a:p>
        </p:txBody>
      </p:sp>
      <p:sp>
        <p:nvSpPr>
          <p:cNvPr id="7" name="Zástupný symbol pro text 3">
            <a:extLst>
              <a:ext uri="{FF2B5EF4-FFF2-40B4-BE49-F238E27FC236}">
                <a16:creationId xmlns:a16="http://schemas.microsoft.com/office/drawing/2014/main" id="{CF10A8F8-974B-481C-9AA1-B8494B74BA6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00125" y="4348612"/>
            <a:ext cx="16287750" cy="158977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8000" b="1">
                <a:solidFill>
                  <a:schemeClr val="bg1"/>
                </a:solidFill>
                <a:effectLst/>
                <a:latin typeface="+mn-lt"/>
                <a:ea typeface="Roboto Black" panose="02000000000000000000" pitchFamily="2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6682A33-9CBD-40CD-8C21-75E186E3759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927" y="9193353"/>
            <a:ext cx="412914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3038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ddíl - Předěl - Kapitol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8DD13F2A-11D3-42C8-83F3-81FF4931281C}"/>
              </a:ext>
            </a:extLst>
          </p:cNvPr>
          <p:cNvSpPr/>
          <p:nvPr userDrawn="1"/>
        </p:nvSpPr>
        <p:spPr>
          <a:xfrm>
            <a:off x="1000125" y="1087344"/>
            <a:ext cx="16287750" cy="811231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4050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4C0366E4-82CB-4B3D-8178-0B5B4B287E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928" y="9193353"/>
            <a:ext cx="4129138" cy="1080000"/>
          </a:xfrm>
          <a:prstGeom prst="rect">
            <a:avLst/>
          </a:prstGeom>
        </p:spPr>
      </p:pic>
      <p:sp>
        <p:nvSpPr>
          <p:cNvPr id="6" name="Zástupný symbol pro text 3">
            <a:extLst>
              <a:ext uri="{FF2B5EF4-FFF2-40B4-BE49-F238E27FC236}">
                <a16:creationId xmlns:a16="http://schemas.microsoft.com/office/drawing/2014/main" id="{854A2B13-C15E-4F0A-9FB0-5948E1C4FC3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00125" y="4348612"/>
            <a:ext cx="16287750" cy="158977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8000" b="1">
                <a:solidFill>
                  <a:schemeClr val="bg1"/>
                </a:solidFill>
                <a:effectLst/>
                <a:latin typeface="+mn-lt"/>
                <a:ea typeface="Roboto Black" panose="02000000000000000000" pitchFamily="2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2340023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ddíl - Předěl - Kapitol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8DD13F2A-11D3-42C8-83F3-81FF4931281C}"/>
              </a:ext>
            </a:extLst>
          </p:cNvPr>
          <p:cNvSpPr>
            <a:spLocks noChangeAspect="1"/>
          </p:cNvSpPr>
          <p:nvPr userDrawn="1"/>
        </p:nvSpPr>
        <p:spPr>
          <a:xfrm>
            <a:off x="1008000" y="1087344"/>
            <a:ext cx="16272000" cy="8103794"/>
          </a:xfrm>
          <a:prstGeom prst="rect">
            <a:avLst/>
          </a:prstGeom>
          <a:blipFill>
            <a:blip r:embed="rId2"/>
            <a:stretch>
              <a:fillRect l="-8894" t="-30184" r="-177" b="-30184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B2648832-08A2-40B9-92D7-A7B6E5710E5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927" y="9193353"/>
            <a:ext cx="4129140" cy="1080000"/>
          </a:xfrm>
          <a:prstGeom prst="rect">
            <a:avLst/>
          </a:prstGeom>
        </p:spPr>
      </p:pic>
      <p:sp>
        <p:nvSpPr>
          <p:cNvPr id="8" name="Zástupný symbol pro text 3">
            <a:extLst>
              <a:ext uri="{FF2B5EF4-FFF2-40B4-BE49-F238E27FC236}">
                <a16:creationId xmlns:a16="http://schemas.microsoft.com/office/drawing/2014/main" id="{DFCC3B8F-55BB-4B3F-BF74-C5F40D7B5CA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00125" y="4348612"/>
            <a:ext cx="16287750" cy="158977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8000" b="1">
                <a:solidFill>
                  <a:schemeClr val="bg1"/>
                </a:solidFill>
                <a:effectLst>
                  <a:glow rad="139700">
                    <a:schemeClr val="tx1">
                      <a:lumMod val="65000"/>
                      <a:lumOff val="35000"/>
                      <a:alpha val="40000"/>
                    </a:schemeClr>
                  </a:glow>
                </a:effectLst>
                <a:latin typeface="+mn-lt"/>
                <a:ea typeface="Roboto Black" panose="02000000000000000000" pitchFamily="2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19968955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ddíl - Předěl - Kapitola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text 3">
            <a:extLst>
              <a:ext uri="{FF2B5EF4-FFF2-40B4-BE49-F238E27FC236}">
                <a16:creationId xmlns:a16="http://schemas.microsoft.com/office/drawing/2014/main" id="{FF5CD2C1-6170-460F-941F-66AD9DA8C2D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00125" y="4348612"/>
            <a:ext cx="16287750" cy="158977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8000" b="1">
                <a:solidFill>
                  <a:schemeClr val="bg1"/>
                </a:solidFill>
                <a:effectLst>
                  <a:glow rad="139700">
                    <a:schemeClr val="tx1">
                      <a:lumMod val="65000"/>
                      <a:lumOff val="35000"/>
                      <a:alpha val="40000"/>
                    </a:schemeClr>
                  </a:glow>
                </a:effectLst>
                <a:latin typeface="+mn-lt"/>
                <a:ea typeface="Roboto Black" panose="02000000000000000000" pitchFamily="2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F3D075D-4D71-4A2D-9095-5CF8B82D30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927" y="9193353"/>
            <a:ext cx="4129140" cy="1080000"/>
          </a:xfrm>
          <a:prstGeom prst="rect">
            <a:avLst/>
          </a:prstGeom>
        </p:spPr>
      </p:pic>
      <p:sp>
        <p:nvSpPr>
          <p:cNvPr id="4" name="Zástupný symbol obrázku 3">
            <a:extLst>
              <a:ext uri="{FF2B5EF4-FFF2-40B4-BE49-F238E27FC236}">
                <a16:creationId xmlns:a16="http://schemas.microsoft.com/office/drawing/2014/main" id="{111F4394-2415-419B-B732-71CE2B728F3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00126" y="1087199"/>
            <a:ext cx="16275600" cy="81108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203247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vý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96DD5CD3-7617-4840-AA29-D0221417B652}"/>
              </a:ext>
            </a:extLst>
          </p:cNvPr>
          <p:cNvSpPr/>
          <p:nvPr userDrawn="1"/>
        </p:nvSpPr>
        <p:spPr>
          <a:xfrm>
            <a:off x="0" y="1043118"/>
            <a:ext cx="18288000" cy="1892451"/>
          </a:xfrm>
          <a:prstGeom prst="rect">
            <a:avLst/>
          </a:prstGeom>
          <a:solidFill>
            <a:srgbClr val="F7A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405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F4A793D0-309B-40EC-A585-1DA5E95018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1529" y="3578185"/>
            <a:ext cx="4788570" cy="5753192"/>
          </a:xfrm>
          <a:prstGeom prst="rect">
            <a:avLst/>
          </a:prstGeom>
        </p:spPr>
      </p:pic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BF461FE-AADE-4936-BB3A-2C77A4C3047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80000" y="1043118"/>
            <a:ext cx="13334643" cy="18924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8100" b="1">
                <a:solidFill>
                  <a:schemeClr val="bg1"/>
                </a:solidFill>
                <a:latin typeface="+mn-lt"/>
                <a:ea typeface="Roboto Medium" panose="02000000000000000000" pitchFamily="2" charset="0"/>
              </a:defRPr>
            </a:lvl1pPr>
          </a:lstStyle>
          <a:p>
            <a:pPr lvl="0"/>
            <a:r>
              <a:rPr lang="cs-CZ" dirty="0"/>
              <a:t>Název slidu</a:t>
            </a:r>
          </a:p>
        </p:txBody>
      </p:sp>
      <p:sp>
        <p:nvSpPr>
          <p:cNvPr id="15" name="Zástupný text 2">
            <a:extLst>
              <a:ext uri="{FF2B5EF4-FFF2-40B4-BE49-F238E27FC236}">
                <a16:creationId xmlns:a16="http://schemas.microsoft.com/office/drawing/2014/main" id="{C00DD73C-FAD0-4F3F-B43B-FEB6D7834B7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80000" y="0"/>
            <a:ext cx="13334643" cy="104311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000" b="0">
                <a:solidFill>
                  <a:srgbClr val="F7A000"/>
                </a:solidFill>
                <a:latin typeface="+mn-lt"/>
                <a:ea typeface="Roboto Medium" panose="02000000000000000000" pitchFamily="2" charset="0"/>
              </a:defRPr>
            </a:lvl1pPr>
          </a:lstStyle>
          <a:p>
            <a:pPr lvl="0"/>
            <a:r>
              <a:rPr lang="cs-CZ" dirty="0"/>
              <a:t>Název oddílu</a:t>
            </a: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DED13C98-A460-4EE5-BFBB-681BBDA81D3B}"/>
              </a:ext>
            </a:extLst>
          </p:cNvPr>
          <p:cNvSpPr txBox="1"/>
          <p:nvPr userDrawn="1"/>
        </p:nvSpPr>
        <p:spPr>
          <a:xfrm>
            <a:off x="1080000" y="9243882"/>
            <a:ext cx="5352884" cy="1043118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r>
              <a:rPr lang="cs-CZ" sz="2400" b="1" dirty="0">
                <a:solidFill>
                  <a:schemeClr val="bg1">
                    <a:lumMod val="75000"/>
                  </a:schemeClr>
                </a:solidFill>
                <a:latin typeface="+mn-lt"/>
                <a:ea typeface="Roboto Medium" panose="02000000000000000000" pitchFamily="2" charset="0"/>
              </a:rPr>
              <a:t>Česká zemědělská univerzita v Praze</a:t>
            </a:r>
          </a:p>
        </p:txBody>
      </p: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E2B2C2CE-4580-48E9-9D76-D7AE5C49014B}"/>
              </a:ext>
            </a:extLst>
          </p:cNvPr>
          <p:cNvSpPr txBox="1"/>
          <p:nvPr userDrawn="1"/>
        </p:nvSpPr>
        <p:spPr>
          <a:xfrm>
            <a:off x="14158294" y="0"/>
            <a:ext cx="3049706" cy="104311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cs-CZ" sz="3600" b="1" dirty="0" err="1">
                <a:solidFill>
                  <a:schemeClr val="bg2">
                    <a:lumMod val="75000"/>
                  </a:schemeClr>
                </a:solidFill>
                <a:latin typeface="+mn-lt"/>
                <a:ea typeface="Roboto Medium" panose="02000000000000000000" pitchFamily="2" charset="0"/>
              </a:rPr>
              <a:t>af.czu.cz</a:t>
            </a:r>
            <a:endParaRPr lang="cs-CZ" sz="3600" b="1" dirty="0">
              <a:solidFill>
                <a:schemeClr val="bg2">
                  <a:lumMod val="75000"/>
                </a:schemeClr>
              </a:solidFill>
              <a:latin typeface="+mn-lt"/>
              <a:ea typeface="Roboto Medium" panose="02000000000000000000" pitchFamily="2" charset="0"/>
            </a:endParaRP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2C766699-8A1C-452E-BA3A-E469A225BEE7}"/>
              </a:ext>
            </a:extLst>
          </p:cNvPr>
          <p:cNvSpPr txBox="1"/>
          <p:nvPr userDrawn="1"/>
        </p:nvSpPr>
        <p:spPr>
          <a:xfrm>
            <a:off x="9320463" y="9243882"/>
            <a:ext cx="7949636" cy="1043118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cs-CZ" sz="2400" b="1" dirty="0">
                <a:solidFill>
                  <a:srgbClr val="F7A000"/>
                </a:solidFill>
                <a:latin typeface="+mn-lt"/>
                <a:ea typeface="Roboto Medium" panose="02000000000000000000" pitchFamily="2" charset="0"/>
              </a:rPr>
              <a:t>Fakulta agrobiologie, potravinových a přírodních zdrojů</a:t>
            </a:r>
          </a:p>
        </p:txBody>
      </p:sp>
      <p:sp>
        <p:nvSpPr>
          <p:cNvPr id="13" name="Zástupný symbol pro text 6">
            <a:extLst>
              <a:ext uri="{FF2B5EF4-FFF2-40B4-BE49-F238E27FC236}">
                <a16:creationId xmlns:a16="http://schemas.microsoft.com/office/drawing/2014/main" id="{A1DA80BF-9A6F-47C0-9F3B-D6217948D87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79500" y="3205164"/>
            <a:ext cx="14281150" cy="7735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latin typeface="+mn-lt"/>
                <a:ea typeface="Roboto Medium" panose="02000000000000000000" pitchFamily="2" charset="0"/>
              </a:defRPr>
            </a:lvl1pPr>
            <a:lvl2pPr marL="685800" indent="0">
              <a:buNone/>
              <a:defRPr sz="32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28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24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6" name="Zástupný symbol pro text 13">
            <a:extLst>
              <a:ext uri="{FF2B5EF4-FFF2-40B4-BE49-F238E27FC236}">
                <a16:creationId xmlns:a16="http://schemas.microsoft.com/office/drawing/2014/main" id="{1F4A658F-9397-46D9-B46E-E9E8FED5D28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79500" y="4243389"/>
            <a:ext cx="14281150" cy="5000494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28642D"/>
              </a:buClr>
              <a:buFont typeface="Wingdings" panose="05000000000000000000" pitchFamily="2" charset="2"/>
              <a:buChar char="§"/>
              <a:defRPr lang="cs-CZ" sz="3600" dirty="0" smtClean="0">
                <a:latin typeface="+mn-lt"/>
                <a:ea typeface="Roboto" panose="02000000000000000000" pitchFamily="2" charset="0"/>
              </a:defRPr>
            </a:lvl1pPr>
            <a:lvl2pPr marL="1143000" indent="-457200">
              <a:buClr>
                <a:srgbClr val="28642D"/>
              </a:buClr>
              <a:buFont typeface="+mj-lt"/>
              <a:buAutoNum type="arabicPeriod"/>
              <a:defRPr lang="cs-CZ" sz="3200" dirty="0" smtClean="0">
                <a:latin typeface="+mn-lt"/>
                <a:ea typeface="Roboto" panose="02000000000000000000" pitchFamily="2" charset="0"/>
              </a:defRPr>
            </a:lvl2pPr>
            <a:lvl3pPr marL="1885950" indent="-514350">
              <a:buClr>
                <a:srgbClr val="28642D"/>
              </a:buClr>
              <a:buFont typeface="+mj-lt"/>
              <a:buAutoNum type="alphaLcPeriod"/>
              <a:defRPr lang="cs-CZ" sz="2800" dirty="0" smtClean="0">
                <a:latin typeface="+mn-lt"/>
                <a:ea typeface="Roboto" panose="02000000000000000000" pitchFamily="2" charset="0"/>
              </a:defRPr>
            </a:lvl3pPr>
            <a:lvl4pPr marL="2400300" indent="-342900"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  <a:defRPr lang="cs-CZ" sz="2400" dirty="0">
                <a:latin typeface="+mn-lt"/>
                <a:ea typeface="Roboto" panose="02000000000000000000" pitchFamily="2" charset="0"/>
              </a:defRPr>
            </a:lvl4pPr>
            <a:lvl5pPr marL="2743200" indent="0">
              <a:buNone/>
              <a:defRPr sz="2400">
                <a:latin typeface="+mn-lt"/>
                <a:ea typeface="Roboto" panose="02000000000000000000" pitchFamily="2" charset="0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BC22702B-CA63-4EB5-A1C2-E939BC840148}"/>
              </a:ext>
            </a:extLst>
          </p:cNvPr>
          <p:cNvSpPr txBox="1"/>
          <p:nvPr userDrawn="1"/>
        </p:nvSpPr>
        <p:spPr>
          <a:xfrm>
            <a:off x="16119986" y="1573844"/>
            <a:ext cx="17614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912F5DA3-5B13-43E6-BB34-AB0AE73D120D}" type="slidenum">
              <a:rPr lang="cs-CZ" sz="4800" b="1" smtClean="0">
                <a:solidFill>
                  <a:schemeClr val="bg1"/>
                </a:solidFill>
                <a:latin typeface="+mn-lt"/>
                <a:ea typeface="Roboto Black" panose="02000000000000000000" pitchFamily="2" charset="0"/>
              </a:rPr>
              <a:pPr algn="r"/>
              <a:t>‹#›</a:t>
            </a:fld>
            <a:endParaRPr lang="cs-CZ" sz="4800" b="1" dirty="0">
              <a:solidFill>
                <a:schemeClr val="bg1"/>
              </a:solidFill>
              <a:latin typeface="+mn-lt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23417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6601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2" r:id="rId2"/>
    <p:sldLayoutId id="2147483680" r:id="rId3"/>
    <p:sldLayoutId id="2147483683" r:id="rId4"/>
    <p:sldLayoutId id="2147483659" r:id="rId5"/>
    <p:sldLayoutId id="2147483674" r:id="rId6"/>
    <p:sldLayoutId id="2147483684" r:id="rId7"/>
    <p:sldLayoutId id="2147483678" r:id="rId8"/>
    <p:sldLayoutId id="2147483673" r:id="rId9"/>
    <p:sldLayoutId id="2147483685" r:id="rId10"/>
    <p:sldLayoutId id="2147483686" r:id="rId11"/>
    <p:sldLayoutId id="2147483687" r:id="rId12"/>
    <p:sldLayoutId id="2147483688" r:id="rId13"/>
    <p:sldLayoutId id="2147483689" r:id="rId14"/>
    <p:sldLayoutId id="2147483693" r:id="rId15"/>
    <p:sldLayoutId id="2147483691" r:id="rId16"/>
    <p:sldLayoutId id="2147483692" r:id="rId17"/>
    <p:sldLayoutId id="2147483690" r:id="rId18"/>
  </p:sldLayoutIdLst>
  <p:hf hdr="0"/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text 1">
            <a:extLst>
              <a:ext uri="{FF2B5EF4-FFF2-40B4-BE49-F238E27FC236}">
                <a16:creationId xmlns:a16="http://schemas.microsoft.com/office/drawing/2014/main" id="{034E7240-9D09-4AA4-9849-66152E83F7A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>
                <a:effectLst>
                  <a:glow rad="139700">
                    <a:schemeClr val="tx1">
                      <a:lumMod val="65000"/>
                      <a:lumOff val="35000"/>
                      <a:alpha val="40000"/>
                    </a:schemeClr>
                  </a:glow>
                  <a:outerShdw blurRad="50800" dist="50800" dir="5400000" algn="ctr" rotWithShape="0">
                    <a:schemeClr val="bg2">
                      <a:lumMod val="25000"/>
                    </a:schemeClr>
                  </a:outerShdw>
                </a:effectLst>
              </a:rPr>
              <a:t>Jak pracovat </a:t>
            </a:r>
          </a:p>
          <a:p>
            <a:r>
              <a:rPr lang="cs-CZ" dirty="0">
                <a:effectLst>
                  <a:glow rad="139700">
                    <a:schemeClr val="tx1">
                      <a:lumMod val="65000"/>
                      <a:lumOff val="35000"/>
                      <a:alpha val="40000"/>
                    </a:schemeClr>
                  </a:glow>
                  <a:outerShdw blurRad="50800" dist="50800" dir="5400000" algn="ctr" rotWithShape="0">
                    <a:schemeClr val="bg2">
                      <a:lumMod val="25000"/>
                    </a:schemeClr>
                  </a:outerShdw>
                </a:effectLst>
              </a:rPr>
              <a:t>s „Kontaktním centrem“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6D73FC0-957A-4D53-9BC1-EC53DB50523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7A3072F3-67BD-48D5-A6DA-38E4E24F7F23}" type="datetime3">
              <a:rPr lang="cs-CZ" smtClean="0"/>
              <a:pPr/>
              <a:t>22/08/23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64888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text 1">
            <a:extLst>
              <a:ext uri="{FF2B5EF4-FFF2-40B4-BE49-F238E27FC236}">
                <a16:creationId xmlns:a16="http://schemas.microsoft.com/office/drawing/2014/main" id="{AA785A24-3EE6-D56B-2B0D-BB2EABA537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00125" y="4348612"/>
            <a:ext cx="16287750" cy="1935810"/>
          </a:xfrm>
        </p:spPr>
        <p:txBody>
          <a:bodyPr>
            <a:normAutofit fontScale="62500" lnSpcReduction="20000"/>
          </a:bodyPr>
          <a:lstStyle/>
          <a:p>
            <a:r>
              <a:rPr lang="cs-CZ" dirty="0">
                <a:solidFill>
                  <a:schemeClr val="tx1"/>
                </a:solidFill>
              </a:rPr>
              <a:t>Vaše žádosti jsou spravovány studijním oddělením, které je může předat na vyjádření / schválení další osobě. </a:t>
            </a:r>
          </a:p>
          <a:p>
            <a:r>
              <a:rPr lang="cs-CZ" dirty="0">
                <a:solidFill>
                  <a:schemeClr val="tx1"/>
                </a:solidFill>
              </a:rPr>
              <a:t>Po vyřízení žádosti přijde notifikace do e-mailu.</a:t>
            </a:r>
          </a:p>
        </p:txBody>
      </p:sp>
    </p:spTree>
    <p:extLst>
      <p:ext uri="{BB962C8B-B14F-4D97-AF65-F5344CB8AC3E}">
        <p14:creationId xmlns:p14="http://schemas.microsoft.com/office/powerpoint/2010/main" val="11424530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text 1">
            <a:extLst>
              <a:ext uri="{FF2B5EF4-FFF2-40B4-BE49-F238E27FC236}">
                <a16:creationId xmlns:a16="http://schemas.microsoft.com/office/drawing/2014/main" id="{B0747903-BE4E-6B0B-23C0-978C136AB256}"/>
              </a:ext>
            </a:extLst>
          </p:cNvPr>
          <p:cNvSpPr txBox="1">
            <a:spLocks/>
          </p:cNvSpPr>
          <p:nvPr/>
        </p:nvSpPr>
        <p:spPr>
          <a:xfrm>
            <a:off x="1000125" y="3118326"/>
            <a:ext cx="16287750" cy="193581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3600" b="1" dirty="0">
                <a:solidFill>
                  <a:schemeClr val="bg1"/>
                </a:solidFill>
              </a:rPr>
              <a:t>V případě nejasností nebo jiných problémů kontaktujte: </a:t>
            </a:r>
          </a:p>
          <a:p>
            <a:pPr marL="0" indent="0" algn="ctr">
              <a:buNone/>
            </a:pPr>
            <a:r>
              <a:rPr lang="cs-CZ" sz="3600" b="1" dirty="0">
                <a:solidFill>
                  <a:schemeClr val="bg1"/>
                </a:solidFill>
              </a:rPr>
              <a:t>Ing. Zuzana Hejhalová</a:t>
            </a:r>
          </a:p>
          <a:p>
            <a:pPr marL="0" indent="0" algn="ctr">
              <a:buNone/>
            </a:pPr>
            <a:r>
              <a:rPr lang="cs-CZ" sz="3600" b="1" dirty="0">
                <a:solidFill>
                  <a:schemeClr val="bg1"/>
                </a:solidFill>
              </a:rPr>
              <a:t>(hejhalovazuzana@af.czu.cz)</a:t>
            </a:r>
          </a:p>
        </p:txBody>
      </p:sp>
    </p:spTree>
    <p:extLst>
      <p:ext uri="{BB962C8B-B14F-4D97-AF65-F5344CB8AC3E}">
        <p14:creationId xmlns:p14="http://schemas.microsoft.com/office/powerpoint/2010/main" val="10731902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text 1">
            <a:extLst>
              <a:ext uri="{FF2B5EF4-FFF2-40B4-BE49-F238E27FC236}">
                <a16:creationId xmlns:a16="http://schemas.microsoft.com/office/drawing/2014/main" id="{8C0AE05C-212F-F3F3-AE0B-169E09B2798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00125" y="2440866"/>
            <a:ext cx="16287750" cy="4986066"/>
          </a:xfrm>
        </p:spPr>
        <p:txBody>
          <a:bodyPr>
            <a:normAutofit fontScale="70000" lnSpcReduction="20000"/>
          </a:bodyPr>
          <a:lstStyle/>
          <a:p>
            <a:r>
              <a:rPr lang="cs-CZ" dirty="0">
                <a:solidFill>
                  <a:schemeClr val="tx1"/>
                </a:solidFill>
              </a:rPr>
              <a:t>V případě, že potřebujete zažádat o potvrzení               o přerušení studia, uznat absolvované předměty           z jiného studia, zažádat o opakování ročníku či jiný druh požadavku na studijní oddělení, použijte prosím </a:t>
            </a:r>
            <a:r>
              <a:rPr lang="cs-CZ" i="1" u="sng" dirty="0">
                <a:solidFill>
                  <a:schemeClr val="tx1"/>
                </a:solidFill>
              </a:rPr>
              <a:t>„Kontaktní centrum“ </a:t>
            </a:r>
            <a:r>
              <a:rPr lang="cs-CZ" dirty="0">
                <a:solidFill>
                  <a:schemeClr val="tx1"/>
                </a:solidFill>
              </a:rPr>
              <a:t>– aplikaci, která je součástí Vašeho uživatelského účtu v Univerzitním informačním systému.</a:t>
            </a:r>
          </a:p>
        </p:txBody>
      </p:sp>
    </p:spTree>
    <p:extLst>
      <p:ext uri="{BB962C8B-B14F-4D97-AF65-F5344CB8AC3E}">
        <p14:creationId xmlns:p14="http://schemas.microsoft.com/office/powerpoint/2010/main" val="30077822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text 1">
            <a:extLst>
              <a:ext uri="{FF2B5EF4-FFF2-40B4-BE49-F238E27FC236}">
                <a16:creationId xmlns:a16="http://schemas.microsoft.com/office/drawing/2014/main" id="{3596C367-E7F5-2FD0-910D-641030EE880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80000" y="1043118"/>
            <a:ext cx="15085902" cy="1892451"/>
          </a:xfrm>
        </p:spPr>
        <p:txBody>
          <a:bodyPr>
            <a:normAutofit fontScale="92500"/>
          </a:bodyPr>
          <a:lstStyle/>
          <a:p>
            <a:r>
              <a:rPr lang="cs-CZ" dirty="0"/>
              <a:t>Kde najdu Kontaktní centrum v UIS?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E658CFE3-6BFE-A717-6BD3-3519A0676F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286" y="3100549"/>
            <a:ext cx="8949642" cy="3066259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4C6392B6-1AE1-93CA-5D6D-E79797CB6B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6210" y="6331789"/>
            <a:ext cx="16801790" cy="2912093"/>
          </a:xfrm>
          <a:prstGeom prst="rect">
            <a:avLst/>
          </a:prstGeom>
        </p:spPr>
      </p:pic>
      <p:sp>
        <p:nvSpPr>
          <p:cNvPr id="11" name="Obdélník 10">
            <a:extLst>
              <a:ext uri="{FF2B5EF4-FFF2-40B4-BE49-F238E27FC236}">
                <a16:creationId xmlns:a16="http://schemas.microsoft.com/office/drawing/2014/main" id="{2195B2E1-BDB8-F188-1FE3-8D0C19E673F9}"/>
              </a:ext>
            </a:extLst>
          </p:cNvPr>
          <p:cNvSpPr/>
          <p:nvPr/>
        </p:nvSpPr>
        <p:spPr>
          <a:xfrm>
            <a:off x="2018581" y="3885091"/>
            <a:ext cx="2656936" cy="554247"/>
          </a:xfrm>
          <a:prstGeom prst="rect">
            <a:avLst/>
          </a:prstGeom>
          <a:solidFill>
            <a:schemeClr val="lt1">
              <a:alpha val="0"/>
            </a:schemeClr>
          </a:solidFill>
          <a:ln w="254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5672FDEB-A2D8-1B2D-6A32-6DE78CAE5E84}"/>
              </a:ext>
            </a:extLst>
          </p:cNvPr>
          <p:cNvSpPr/>
          <p:nvPr/>
        </p:nvSpPr>
        <p:spPr>
          <a:xfrm>
            <a:off x="9273928" y="7300104"/>
            <a:ext cx="1446363" cy="1300431"/>
          </a:xfrm>
          <a:prstGeom prst="rect">
            <a:avLst/>
          </a:prstGeom>
          <a:solidFill>
            <a:schemeClr val="lt1">
              <a:alpha val="0"/>
            </a:schemeClr>
          </a:solidFill>
          <a:ln w="254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14" name="Přímá spojnice se šipkou 13">
            <a:extLst>
              <a:ext uri="{FF2B5EF4-FFF2-40B4-BE49-F238E27FC236}">
                <a16:creationId xmlns:a16="http://schemas.microsoft.com/office/drawing/2014/main" id="{C13D4F2D-1068-1855-D2F6-3BA8B8822AD6}"/>
              </a:ext>
            </a:extLst>
          </p:cNvPr>
          <p:cNvCxnSpPr>
            <a:cxnSpLocks/>
          </p:cNvCxnSpPr>
          <p:nvPr/>
        </p:nvCxnSpPr>
        <p:spPr>
          <a:xfrm>
            <a:off x="7747321" y="5655407"/>
            <a:ext cx="1460207" cy="135276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Obrázek 16">
            <a:extLst>
              <a:ext uri="{FF2B5EF4-FFF2-40B4-BE49-F238E27FC236}">
                <a16:creationId xmlns:a16="http://schemas.microsoft.com/office/drawing/2014/main" id="{9586B720-B201-DE45-ACB4-641F973651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45486" y="3243532"/>
            <a:ext cx="6723748" cy="2691442"/>
          </a:xfrm>
          <a:prstGeom prst="rect">
            <a:avLst/>
          </a:prstGeom>
        </p:spPr>
      </p:pic>
      <p:sp>
        <p:nvSpPr>
          <p:cNvPr id="18" name="TextovéPole 17">
            <a:extLst>
              <a:ext uri="{FF2B5EF4-FFF2-40B4-BE49-F238E27FC236}">
                <a16:creationId xmlns:a16="http://schemas.microsoft.com/office/drawing/2014/main" id="{629AF73F-8905-2B79-5BC9-B92A77D74F49}"/>
              </a:ext>
            </a:extLst>
          </p:cNvPr>
          <p:cNvSpPr txBox="1"/>
          <p:nvPr/>
        </p:nvSpPr>
        <p:spPr>
          <a:xfrm>
            <a:off x="9819082" y="3631175"/>
            <a:ext cx="901209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nebo</a:t>
            </a:r>
          </a:p>
        </p:txBody>
      </p:sp>
      <p:sp>
        <p:nvSpPr>
          <p:cNvPr id="19" name="Obdélník 18">
            <a:extLst>
              <a:ext uri="{FF2B5EF4-FFF2-40B4-BE49-F238E27FC236}">
                <a16:creationId xmlns:a16="http://schemas.microsoft.com/office/drawing/2014/main" id="{609E99FF-80E9-AC58-B2B0-DE394DCFB2D3}"/>
              </a:ext>
            </a:extLst>
          </p:cNvPr>
          <p:cNvSpPr/>
          <p:nvPr/>
        </p:nvSpPr>
        <p:spPr>
          <a:xfrm>
            <a:off x="12401896" y="3978687"/>
            <a:ext cx="2656936" cy="406015"/>
          </a:xfrm>
          <a:prstGeom prst="rect">
            <a:avLst/>
          </a:prstGeom>
          <a:solidFill>
            <a:schemeClr val="lt1">
              <a:alpha val="0"/>
            </a:schemeClr>
          </a:solidFill>
          <a:ln w="254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469406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text 1">
            <a:extLst>
              <a:ext uri="{FF2B5EF4-FFF2-40B4-BE49-F238E27FC236}">
                <a16:creationId xmlns:a16="http://schemas.microsoft.com/office/drawing/2014/main" id="{2BCC647A-8579-A72B-8E3C-D0E1E381D66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80000" y="1043118"/>
            <a:ext cx="15172166" cy="1892451"/>
          </a:xfrm>
        </p:spPr>
        <p:txBody>
          <a:bodyPr>
            <a:normAutofit fontScale="62500" lnSpcReduction="20000"/>
          </a:bodyPr>
          <a:lstStyle/>
          <a:p>
            <a:r>
              <a:rPr lang="cs-CZ" dirty="0"/>
              <a:t>Zvolte formulář, který potřebujete. V případě, že žádný formulář neodpovídá Vašemu požadavku, navolte Obecnou žádost.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2FB20F30-EC8E-7789-8241-0C19FEC9CB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82938"/>
            <a:ext cx="17588933" cy="4068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5997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text 1">
            <a:extLst>
              <a:ext uri="{FF2B5EF4-FFF2-40B4-BE49-F238E27FC236}">
                <a16:creationId xmlns:a16="http://schemas.microsoft.com/office/drawing/2014/main" id="{74E614B3-9D23-09A8-7CF4-774E3A7BC1C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80000" y="1043118"/>
            <a:ext cx="14361283" cy="1892451"/>
          </a:xfrm>
        </p:spPr>
        <p:txBody>
          <a:bodyPr>
            <a:normAutofit fontScale="62500" lnSpcReduction="20000"/>
          </a:bodyPr>
          <a:lstStyle/>
          <a:p>
            <a:r>
              <a:rPr lang="cs-CZ" dirty="0"/>
              <a:t>Po otevření formuláře v něm naleznete instrukce: kdy mohu formulář použít, co vše je potřeba vyplnit, případně doložit.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2BEF4D33-D8CD-7607-F800-8F593252F3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867" y="2929842"/>
            <a:ext cx="16690187" cy="7357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8058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text 1">
            <a:extLst>
              <a:ext uri="{FF2B5EF4-FFF2-40B4-BE49-F238E27FC236}">
                <a16:creationId xmlns:a16="http://schemas.microsoft.com/office/drawing/2014/main" id="{6A0CC029-4FA4-3B3C-ABD3-A532774C3CF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/>
              <a:t>Co se stane po odeslání?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28DC11E7-13E6-AEF6-5E25-1CA8AB29B17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/>
              <a:t>Po podání žádosti sledujte v kontaktním centru vývoj Vašeho požadavku    –&gt; Moje podněty.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760771BE-42EA-E656-99DD-148049FF43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7414" y="4741231"/>
            <a:ext cx="16167230" cy="3919689"/>
          </a:xfrm>
          <a:prstGeom prst="rect">
            <a:avLst/>
          </a:prstGeom>
        </p:spPr>
      </p:pic>
      <p:sp>
        <p:nvSpPr>
          <p:cNvPr id="8" name="Obdélník 7">
            <a:extLst>
              <a:ext uri="{FF2B5EF4-FFF2-40B4-BE49-F238E27FC236}">
                <a16:creationId xmlns:a16="http://schemas.microsoft.com/office/drawing/2014/main" id="{9D8E6D70-75D1-D5B1-C235-8D671C4D8A0A}"/>
              </a:ext>
            </a:extLst>
          </p:cNvPr>
          <p:cNvSpPr/>
          <p:nvPr/>
        </p:nvSpPr>
        <p:spPr>
          <a:xfrm>
            <a:off x="12034424" y="6934488"/>
            <a:ext cx="1069676" cy="862641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93471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text 3">
            <a:extLst>
              <a:ext uri="{FF2B5EF4-FFF2-40B4-BE49-F238E27FC236}">
                <a16:creationId xmlns:a16="http://schemas.microsoft.com/office/drawing/2014/main" id="{8AA9C47F-B9D8-6FD5-8888-003B4935153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/>
              <a:t>Dále můžete být požádáni o doplnění, vyjádření se k žádosti. Žádost může být zároveň opatřena komentářem.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6" name="Zástupný text 1">
            <a:extLst>
              <a:ext uri="{FF2B5EF4-FFF2-40B4-BE49-F238E27FC236}">
                <a16:creationId xmlns:a16="http://schemas.microsoft.com/office/drawing/2014/main" id="{AB63CCFB-7D36-32F6-2FD6-20A923EB63AC}"/>
              </a:ext>
            </a:extLst>
          </p:cNvPr>
          <p:cNvSpPr txBox="1">
            <a:spLocks/>
          </p:cNvSpPr>
          <p:nvPr/>
        </p:nvSpPr>
        <p:spPr>
          <a:xfrm>
            <a:off x="1232400" y="1195518"/>
            <a:ext cx="13334643" cy="18924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None/>
              <a:defRPr sz="8100" b="1" kern="1200">
                <a:solidFill>
                  <a:schemeClr val="bg1"/>
                </a:solidFill>
                <a:latin typeface="+mn-lt"/>
                <a:ea typeface="Roboto Medium" panose="02000000000000000000" pitchFamily="2" charset="0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Co se stane po odeslání?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CD54B994-58D1-4FF2-1C75-E69E6A30EA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4480" y="4153717"/>
            <a:ext cx="6213829" cy="5173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2651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text 3">
            <a:extLst>
              <a:ext uri="{FF2B5EF4-FFF2-40B4-BE49-F238E27FC236}">
                <a16:creationId xmlns:a16="http://schemas.microsoft.com/office/drawing/2014/main" id="{8AA9C47F-B9D8-6FD5-8888-003B4935153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/>
              <a:t>Po kliknutí na ikonku „Vyřídit“ je možné doplnit přílohy, případně vepsat text a potvrdit kliknutím na tlačítko "Uložit".</a:t>
            </a:r>
          </a:p>
          <a:p>
            <a:r>
              <a:rPr lang="cs-CZ" dirty="0"/>
              <a:t>Na komentář lze reagovat přímo přes ikonku „Komentáře“.</a:t>
            </a:r>
          </a:p>
          <a:p>
            <a:endParaRPr lang="cs-CZ" dirty="0"/>
          </a:p>
        </p:txBody>
      </p:sp>
      <p:sp>
        <p:nvSpPr>
          <p:cNvPr id="6" name="Zástupný text 1">
            <a:extLst>
              <a:ext uri="{FF2B5EF4-FFF2-40B4-BE49-F238E27FC236}">
                <a16:creationId xmlns:a16="http://schemas.microsoft.com/office/drawing/2014/main" id="{AB63CCFB-7D36-32F6-2FD6-20A923EB63AC}"/>
              </a:ext>
            </a:extLst>
          </p:cNvPr>
          <p:cNvSpPr txBox="1">
            <a:spLocks/>
          </p:cNvSpPr>
          <p:nvPr/>
        </p:nvSpPr>
        <p:spPr>
          <a:xfrm>
            <a:off x="1232400" y="1195518"/>
            <a:ext cx="13334643" cy="18924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None/>
              <a:defRPr sz="8100" b="1" kern="1200">
                <a:solidFill>
                  <a:schemeClr val="bg1"/>
                </a:solidFill>
                <a:latin typeface="+mn-lt"/>
                <a:ea typeface="Roboto Medium" panose="02000000000000000000" pitchFamily="2" charset="0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Co se stane po odeslání?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CD54B994-58D1-4FF2-1C75-E69E6A30EA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9500" y="4876800"/>
            <a:ext cx="5382260" cy="4442613"/>
          </a:xfrm>
          <a:prstGeom prst="rect">
            <a:avLst/>
          </a:prstGeom>
        </p:spPr>
      </p:pic>
      <p:sp>
        <p:nvSpPr>
          <p:cNvPr id="2" name="Obdélník 1">
            <a:extLst>
              <a:ext uri="{FF2B5EF4-FFF2-40B4-BE49-F238E27FC236}">
                <a16:creationId xmlns:a16="http://schemas.microsoft.com/office/drawing/2014/main" id="{4A58A13F-A017-FC6B-8E81-434BC61B6123}"/>
              </a:ext>
            </a:extLst>
          </p:cNvPr>
          <p:cNvSpPr/>
          <p:nvPr/>
        </p:nvSpPr>
        <p:spPr>
          <a:xfrm>
            <a:off x="1038862" y="4937739"/>
            <a:ext cx="1806180" cy="624552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5" name="Přímá spojnice se šipkou 4">
            <a:extLst>
              <a:ext uri="{FF2B5EF4-FFF2-40B4-BE49-F238E27FC236}">
                <a16:creationId xmlns:a16="http://schemas.microsoft.com/office/drawing/2014/main" id="{E38336ED-F16F-EE33-A3FA-C928225D204C}"/>
              </a:ext>
            </a:extLst>
          </p:cNvPr>
          <p:cNvCxnSpPr>
            <a:cxnSpLocks/>
          </p:cNvCxnSpPr>
          <p:nvPr/>
        </p:nvCxnSpPr>
        <p:spPr>
          <a:xfrm>
            <a:off x="5532441" y="5464353"/>
            <a:ext cx="2214880" cy="843960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>
            <a:extLst>
              <a:ext uri="{FF2B5EF4-FFF2-40B4-BE49-F238E27FC236}">
                <a16:creationId xmlns:a16="http://schemas.microsoft.com/office/drawing/2014/main" id="{798DE790-F089-64A7-51ED-2DD00D0158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2619" y="4912044"/>
            <a:ext cx="9006519" cy="5135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6680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text 3">
            <a:extLst>
              <a:ext uri="{FF2B5EF4-FFF2-40B4-BE49-F238E27FC236}">
                <a16:creationId xmlns:a16="http://schemas.microsoft.com/office/drawing/2014/main" id="{8AA9C47F-B9D8-6FD5-8888-003B4935153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79500" y="3205164"/>
            <a:ext cx="14709140" cy="773524"/>
          </a:xfrm>
        </p:spPr>
        <p:txBody>
          <a:bodyPr/>
          <a:lstStyle/>
          <a:p>
            <a:r>
              <a:rPr lang="cs-CZ" dirty="0"/>
              <a:t>Cesta je stejná: Moje studium – Portál studenta – ikonka Kontaktní centrum  a </a:t>
            </a:r>
            <a:r>
              <a:rPr lang="cs-CZ" dirty="0">
                <a:solidFill>
                  <a:srgbClr val="FF0000"/>
                </a:solidFill>
              </a:rPr>
              <a:t>Hledám řešení</a:t>
            </a:r>
            <a:endParaRPr lang="cs-CZ" dirty="0"/>
          </a:p>
          <a:p>
            <a:endParaRPr lang="cs-CZ" dirty="0"/>
          </a:p>
        </p:txBody>
      </p:sp>
      <p:sp>
        <p:nvSpPr>
          <p:cNvPr id="6" name="Zástupný text 1">
            <a:extLst>
              <a:ext uri="{FF2B5EF4-FFF2-40B4-BE49-F238E27FC236}">
                <a16:creationId xmlns:a16="http://schemas.microsoft.com/office/drawing/2014/main" id="{AB63CCFB-7D36-32F6-2FD6-20A923EB63AC}"/>
              </a:ext>
            </a:extLst>
          </p:cNvPr>
          <p:cNvSpPr txBox="1">
            <a:spLocks/>
          </p:cNvSpPr>
          <p:nvPr/>
        </p:nvSpPr>
        <p:spPr>
          <a:xfrm>
            <a:off x="1232400" y="1195518"/>
            <a:ext cx="13334643" cy="18924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None/>
              <a:defRPr sz="8100" b="1" kern="1200">
                <a:solidFill>
                  <a:schemeClr val="bg1"/>
                </a:solidFill>
                <a:latin typeface="+mn-lt"/>
                <a:ea typeface="Roboto Medium" panose="02000000000000000000" pitchFamily="2" charset="0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Kde najdu nyní formuláře?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EEA55F2C-F4B1-AB3A-B87A-A8BCD7D6DF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9500" y="4470400"/>
            <a:ext cx="16349344" cy="4023360"/>
          </a:xfrm>
          <a:prstGeom prst="rect">
            <a:avLst/>
          </a:prstGeom>
        </p:spPr>
      </p:pic>
      <p:sp>
        <p:nvSpPr>
          <p:cNvPr id="11" name="Obdélník 10">
            <a:extLst>
              <a:ext uri="{FF2B5EF4-FFF2-40B4-BE49-F238E27FC236}">
                <a16:creationId xmlns:a16="http://schemas.microsoft.com/office/drawing/2014/main" id="{80A95B7A-4C7E-1DAB-351C-103E5B675FEF}"/>
              </a:ext>
            </a:extLst>
          </p:cNvPr>
          <p:cNvSpPr/>
          <p:nvPr/>
        </p:nvSpPr>
        <p:spPr>
          <a:xfrm>
            <a:off x="3396375" y="5578806"/>
            <a:ext cx="1806180" cy="624552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510770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ZU_FAPPZ_prezentace_sablona" id="{AF5C4BDE-A191-48C8-9821-1A0E2BD1F5A4}" vid="{B86D973E-3C7B-4F96-9CB4-F3C204CCD224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CAB84634EA8074BA96FEF2B407EBD27" ma:contentTypeVersion="11" ma:contentTypeDescription="Vytvoří nový dokument" ma:contentTypeScope="" ma:versionID="02eb0f0882b981d70efe520bd1a43e1d">
  <xsd:schema xmlns:xsd="http://www.w3.org/2001/XMLSchema" xmlns:xs="http://www.w3.org/2001/XMLSchema" xmlns:p="http://schemas.microsoft.com/office/2006/metadata/properties" xmlns:ns2="8bdbf0fd-f281-4dc0-a62e-de3a0c0e2d61" xmlns:ns3="24f1a15d-fb4f-4d23-8500-b42cd3aa9665" targetNamespace="http://schemas.microsoft.com/office/2006/metadata/properties" ma:root="true" ma:fieldsID="f1378639c47a55150edee2506240f81f" ns2:_="" ns3:_="">
    <xsd:import namespace="8bdbf0fd-f281-4dc0-a62e-de3a0c0e2d61"/>
    <xsd:import namespace="24f1a15d-fb4f-4d23-8500-b42cd3aa966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OdkazKeStazeni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dbf0fd-f281-4dc0-a62e-de3a0c0e2d6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Značky obrázků" ma:readOnly="false" ma:fieldId="{5cf76f15-5ced-4ddc-b409-7134ff3c332f}" ma:taxonomyMulti="true" ma:sspId="6104055d-a7a1-4227-823d-893947fae55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OdkazKeStazeni" ma:index="17" nillable="true" ma:displayName="Název šablony" ma:format="Dropdown" ma:internalName="OdkazKeStazeni">
      <xsd:simpleType>
        <xsd:restriction base="dms:Text">
          <xsd:maxLength value="255"/>
        </xsd:restriction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f1a15d-fb4f-4d23-8500-b42cd3aa9665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044f72c9-ff5d-46ea-9fe3-6e733140eb68}" ma:internalName="TaxCatchAll" ma:showField="CatchAllData" ma:web="24f1a15d-fb4f-4d23-8500-b42cd3aa966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bdbf0fd-f281-4dc0-a62e-de3a0c0e2d61">
      <Terms xmlns="http://schemas.microsoft.com/office/infopath/2007/PartnerControls"/>
    </lcf76f155ced4ddcb4097134ff3c332f>
    <TaxCatchAll xmlns="24f1a15d-fb4f-4d23-8500-b42cd3aa9665" xsi:nil="true"/>
    <OdkazKeStazeni xmlns="8bdbf0fd-f281-4dc0-a62e-de3a0c0e2d61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A4FF9B4-BEFB-429E-8E6D-7F24FA48933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bdbf0fd-f281-4dc0-a62e-de3a0c0e2d61"/>
    <ds:schemaRef ds:uri="24f1a15d-fb4f-4d23-8500-b42cd3aa966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08A4491-A4FF-43D1-AF57-2033A8E3E99F}">
  <ds:schemaRefs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elements/1.1/"/>
    <ds:schemaRef ds:uri="http://purl.org/dc/terms/"/>
    <ds:schemaRef ds:uri="24f1a15d-fb4f-4d23-8500-b42cd3aa9665"/>
    <ds:schemaRef ds:uri="8bdbf0fd-f281-4dc0-a62e-de3a0c0e2d61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ABE9857B-21CF-4A43-A76D-2E7061FC632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CZU_FAPPZ_prezentace_sablona</Template>
  <TotalTime>16</TotalTime>
  <Words>261</Words>
  <Application>Microsoft Office PowerPoint</Application>
  <PresentationFormat>Vlastní</PresentationFormat>
  <Paragraphs>28</Paragraphs>
  <Slides>11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6" baseType="lpstr">
      <vt:lpstr>Arial</vt:lpstr>
      <vt:lpstr>Calibri</vt:lpstr>
      <vt:lpstr>Roboto</vt:lpstr>
      <vt:lpstr>Wingdings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CZU-FAPPZ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Hejhalová Zuzana</dc:creator>
  <cp:lastModifiedBy>Rejdal Tomáš</cp:lastModifiedBy>
  <cp:revision>4</cp:revision>
  <cp:lastPrinted>2019-11-11T10:53:52Z</cp:lastPrinted>
  <dcterms:created xsi:type="dcterms:W3CDTF">2023-08-11T07:33:29Z</dcterms:created>
  <dcterms:modified xsi:type="dcterms:W3CDTF">2023-08-22T09:11:22Z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0x0101004CAB84634EA8074BA96FEF2B407EBD27</vt:lpwstr>
  </property>
</Properties>
</file>