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A_87B96EB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80" r:id="rId6"/>
    <p:sldId id="269" r:id="rId7"/>
    <p:sldId id="276" r:id="rId8"/>
    <p:sldId id="281" r:id="rId9"/>
    <p:sldId id="273" r:id="rId10"/>
    <p:sldId id="275" r:id="rId11"/>
    <p:sldId id="282" r:id="rId12"/>
    <p:sldId id="279" r:id="rId13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875B03-F411-AD9F-F414-E1BCE24376A4}" name="Portway Catherina (S-FAPPZ)" initials="PC(F" userId="S::XPORC002@studenti.czu.cz::0656cfb4-318c-41f6-bad4-d9b625824b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00"/>
    <a:srgbClr val="F04123"/>
    <a:srgbClr val="FFFFFF"/>
    <a:srgbClr val="73BE46"/>
    <a:srgbClr val="74B230"/>
    <a:srgbClr val="28642D"/>
    <a:srgbClr val="003719"/>
    <a:srgbClr val="6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6283" autoAdjust="0"/>
  </p:normalViewPr>
  <p:slideViewPr>
    <p:cSldViewPr snapToGrid="0">
      <p:cViewPr varScale="1">
        <p:scale>
          <a:sx n="72" d="100"/>
          <a:sy n="72" d="100"/>
        </p:scale>
        <p:origin x="69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525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11A_87B96E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615B73-E975-4ECC-BC4F-C99A461E01C6}" authorId="{EC875B03-F411-AD9F-F414-E1BCE24376A4}" created="2023-02-26T10:07:09.0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77076662" sldId="282"/>
      <ac:spMk id="2" creationId="{D71E48F7-7B1D-9ABE-6C49-AFD138EEF15E}"/>
      <ac:txMk cp="116" len="13">
        <ac:context len="148" hash="1668798926"/>
      </ac:txMk>
    </ac:txMkLst>
    <p188:pos x="14992910" y="1209506"/>
    <p188:txBody>
      <a:bodyPr/>
      <a:lstStyle/>
      <a:p>
        <a:r>
          <a:rPr lang="en-GB"/>
          <a:t>Je to tak?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212994-D54A-43A3-B9C3-E1A7746E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A320EE-02CC-47D9-8EBF-35F6DA5E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12D-995C-4CE2-B7E9-F2AF6EAEF7B3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91342-6732-45B6-A79D-518D44707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9E57E9-23DA-47DB-ADD0-7EE11B291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2A15-5B58-4B91-8D19-B67B50939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27.02.2023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8111971A-F2ED-4F89-BCE8-EAB8C33D71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3">
            <a:extLst>
              <a:ext uri="{FF2B5EF4-FFF2-40B4-BE49-F238E27FC236}">
                <a16:creationId xmlns:a16="http://schemas.microsoft.com/office/drawing/2014/main" id="{2EA13CCC-F80B-495C-B1A2-71E4F3B956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F6FCFB0-58F2-41B9-BE76-94251C512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27/02/23</a:t>
            </a:fld>
            <a:endParaRPr lang="en-US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93F5122-1A9A-4DE1-B790-76F4500C9D09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1460AD5-C1DB-425D-9042-0018BBB8EA11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>
                <a:solidFill>
                  <a:srgbClr val="F7A000"/>
                </a:solidFill>
              </a:rPr>
              <a:t>af.czu.cz/en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50C4573-7281-4486-AE15-CF93D0AFD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37" y="7792299"/>
            <a:ext cx="6364982" cy="191223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University Full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of</a:t>
            </a:r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Life</a:t>
            </a:r>
            <a:endParaRPr lang="cs-CZ" sz="3150" b="1" dirty="0">
              <a:solidFill>
                <a:schemeClr val="bg1"/>
              </a:solidFill>
              <a:latin typeface="+mn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32B6B012-2485-4904-A071-3E286A89F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6F90E351-F256-4CD4-9AA8-FC09FF52BE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26CE340-E670-4E65-A433-6267BB1BF5FE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E993FE-A3CA-4B1D-B960-1BF7FF72574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64F4BB0-2D4E-494F-9BF2-A1A46D3C53EB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121E362E-D31C-46E4-A97F-A1B770B1A7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F96E294-8A27-45EC-9617-D328B85ED0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0471E5D-1432-4DE8-B8DC-D52DDDF65BC8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C1EE7B2D-A70C-48FC-99C0-D1348E1438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9030EAFC-27C2-4D5A-9310-49A081F3B9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556953-D514-40DA-BA3C-F402490A7D65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1F509FD-CFF1-43C7-BF2B-7F993E085667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69DEB39-C59C-492C-BF79-DA2629DF9C6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4" name="Zástupný symbol pro text 6">
            <a:extLst>
              <a:ext uri="{FF2B5EF4-FFF2-40B4-BE49-F238E27FC236}">
                <a16:creationId xmlns:a16="http://schemas.microsoft.com/office/drawing/2014/main" id="{E1ABB83D-8D4E-44B8-9AC4-EC5743837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54C6EB86-853E-478E-9C5C-D3B7EBCBB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12C706-C6AE-46D7-AE1A-8A80B9B11B9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DC0A7876-1EE8-4635-B55C-560A2B781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03BE5DF-550B-437A-ABE9-04272F244C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D0454A3-EBD2-4B5A-A765-F6247BD13B1F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1B49E1A-17DD-4037-B1F5-44C382F2C43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498FA4-8DBB-49BB-85B0-584146F9AEB8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C6BD2949-C6E9-42DE-9438-96A0705505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9AF48009-C955-4CB3-AB76-9652E739F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CB071AA-7DBC-4A28-983D-AEE9D7AA99F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6F71DDD0-A67C-4003-95FC-A24F9C2894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E4D484EE-348F-44D6-9DAE-51165B7152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5792259-9535-48CF-BAC4-79B36112211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3197B4-91D3-4E9F-9514-354AFA2A8ABC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4401D4-2213-411C-8FC3-892DE3AB3884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09EC8A55-9236-43C2-89C0-011C2459CB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D4155F7-69FF-47A2-811E-D084DF7BE0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BFB7B64-961F-491A-B1BE-DAB5B1376C6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701890D9-F7B9-4C2B-B0E4-23D3CA908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B3E7ED93-4EEA-4BBD-A9D6-2BB216CA30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51952FE-0BF7-47F4-AAE8-ED42B86C9188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DBC9836-85A8-4356-AAF5-99C1DD308A57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75D9B2E-FF72-45AF-984C-D8A5215AD7C5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79EBC4D0-5394-49D4-A6DF-218DA824B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25135446-4567-4753-B5A6-6C90CB72D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B30B46B-EF0D-4F03-8EA1-3D0AA2EADEC0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C54BF0-4CE2-49EF-8C89-3802928601B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F6D968-13B7-4468-9B37-69008AE8A52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2F37A8-6CE4-4B1A-8C02-0BC8B9260592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Fakulta agrobiologie, potravinových a přírodních zdrojů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5B725E85-037F-41A8-9A3E-1E6CE0455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57384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AC39111D-3502-4FD0-BB1A-0915B476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612069"/>
            <a:ext cx="14281150" cy="657434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FFA5E6-3961-4555-8531-D73E4CB3D7B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rgbClr val="F7A000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rgbClr val="F7A000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7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11290"/>
          <a:stretch/>
        </p:blipFill>
        <p:spPr>
          <a:xfrm>
            <a:off x="0" y="1"/>
            <a:ext cx="18288000" cy="10296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100BC4-4DA9-4844-84E4-6D3775F88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258" y="7246778"/>
            <a:ext cx="8735483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284324" y="1839894"/>
            <a:ext cx="1063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Thanks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for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your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attention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4BEC6B-333F-314D-ECAC-776B2FC436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6A496E-0684-E529-F14E-FB8DEEFD99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38CBC5-5916-89D9-D2A6-F6BA8211D9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3048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8CF1114-BD85-AFF8-819E-BD0AC35C97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4572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75C4513D-2FCB-E836-5FAC-82DECBDA0B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"/>
            <a:ext cx="18288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6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b="99"/>
          <a:stretch/>
        </p:blipFill>
        <p:spPr>
          <a:xfrm>
            <a:off x="0" y="0"/>
            <a:ext cx="18288000" cy="10296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9B3DF7-838A-4FFC-8A0E-18EF8054F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258" y="7246778"/>
            <a:ext cx="8735483" cy="2624410"/>
          </a:xfrm>
          <a:prstGeom prst="rect">
            <a:avLst/>
          </a:prstGeom>
          <a:effectLst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0B48DEA-AB47-98BC-9634-3C1D3D14199C}"/>
              </a:ext>
            </a:extLst>
          </p:cNvPr>
          <p:cNvSpPr txBox="1"/>
          <p:nvPr userDrawn="1"/>
        </p:nvSpPr>
        <p:spPr>
          <a:xfrm>
            <a:off x="4284324" y="1839894"/>
            <a:ext cx="1063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Thanks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for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your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attention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60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978B46-7738-414B-B6A8-3DB65F29768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1000">
                <a:srgbClr val="F7A000"/>
              </a:gs>
              <a:gs pos="50000">
                <a:srgbClr val="F04123"/>
              </a:gs>
              <a:gs pos="99000">
                <a:srgbClr val="F7A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C69C21-6E7E-4C25-A457-536FBE32A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6258" y="7246778"/>
            <a:ext cx="8735483" cy="2624410"/>
          </a:xfrm>
          <a:prstGeom prst="rect">
            <a:avLst/>
          </a:prstGeom>
          <a:effectLst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2108052-7D1C-F2DE-AC6E-F8ED9B8BC7BE}"/>
              </a:ext>
            </a:extLst>
          </p:cNvPr>
          <p:cNvSpPr txBox="1"/>
          <p:nvPr userDrawn="1"/>
        </p:nvSpPr>
        <p:spPr>
          <a:xfrm>
            <a:off x="4284324" y="1839894"/>
            <a:ext cx="10631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Thanks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for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your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 </a:t>
            </a:r>
            <a:r>
              <a:rPr lang="cs-CZ" sz="7200" b="1" dirty="0" err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attention</a:t>
            </a:r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7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9" b="7366"/>
          <a:stretch/>
        </p:blipFill>
        <p:spPr>
          <a:xfrm>
            <a:off x="0" y="0"/>
            <a:ext cx="18287998" cy="8028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8D8FE39-27CB-4D5C-B665-E6BB0130763A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31072240-EB3B-40F4-8D2E-BA6E234EB6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4">
            <a:extLst>
              <a:ext uri="{FF2B5EF4-FFF2-40B4-BE49-F238E27FC236}">
                <a16:creationId xmlns:a16="http://schemas.microsoft.com/office/drawing/2014/main" id="{867D0DD7-98B3-455C-9B3A-67D4FD3F6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5936D64-45DD-43C8-93DF-5779FC20F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27/02/23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D10DDB-8692-BCF7-991E-A593B5C088A3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>
                <a:solidFill>
                  <a:srgbClr val="F7A000"/>
                </a:solidFill>
              </a:rPr>
              <a:t>af.czu.cz/en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FB8C6A-1805-B332-1FFE-AB2E132FB7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37" y="7792299"/>
            <a:ext cx="6364982" cy="1912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9C649AA-0666-DBFB-3715-34974F1CC16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University Full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of</a:t>
            </a:r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Life</a:t>
            </a:r>
            <a:endParaRPr lang="cs-CZ" sz="3150" b="1" dirty="0">
              <a:solidFill>
                <a:schemeClr val="bg1"/>
              </a:solidFill>
              <a:latin typeface="+mn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4040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F31F7D-C775-4367-BA11-D7AC5352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 b="7039"/>
          <a:stretch/>
        </p:blipFill>
        <p:spPr>
          <a:xfrm>
            <a:off x="1" y="0"/>
            <a:ext cx="18287998" cy="802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F63A08B7-436F-475E-B757-FD189FE0A7C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B15649F-CB51-4C81-86D7-02BA5BA10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663B018-1419-4BAA-9DB4-ECC0064EC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E7FFA1-8A96-4185-96AA-FD9B877FE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27/02/23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135902-38DA-1D25-8553-2675B1BF72EF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>
                <a:solidFill>
                  <a:srgbClr val="F7A000"/>
                </a:solidFill>
              </a:rPr>
              <a:t>af.czu.cz/en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7DFEA-7F30-3172-A364-E55CCD2172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37" y="7792299"/>
            <a:ext cx="6364982" cy="1912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5151402-A3F0-8499-FB79-21CE47E14152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University Full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of</a:t>
            </a:r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Life</a:t>
            </a:r>
            <a:endParaRPr lang="cs-CZ" sz="3150" b="1" dirty="0">
              <a:solidFill>
                <a:schemeClr val="bg1"/>
              </a:solidFill>
              <a:latin typeface="+mn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304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8" b="3055"/>
          <a:stretch/>
        </p:blipFill>
        <p:spPr>
          <a:xfrm>
            <a:off x="0" y="0"/>
            <a:ext cx="18287999" cy="806400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32516D3A-1E06-46E2-A9DD-396DD9D19645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E626EFB4-2FB7-4B44-BF78-9C4CF1C6A8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4">
            <a:extLst>
              <a:ext uri="{FF2B5EF4-FFF2-40B4-BE49-F238E27FC236}">
                <a16:creationId xmlns:a16="http://schemas.microsoft.com/office/drawing/2014/main" id="{E80CACF6-6D3A-49FE-AC4E-BB2802DAA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998DA33-5498-4157-872C-65A48487B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27/02/23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EC0FEE-3F49-7B0A-E87E-E9AEEEA9EE36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>
                <a:solidFill>
                  <a:srgbClr val="F7A000"/>
                </a:solidFill>
              </a:rPr>
              <a:t>af.czu.cz/en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195829-FAFA-6FEC-C6CC-58BB1290C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37" y="7792299"/>
            <a:ext cx="6364982" cy="1912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C915C48-2F38-8DFB-F83D-4B6DCD34722D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University Full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of</a:t>
            </a:r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 </a:t>
            </a:r>
            <a:r>
              <a:rPr lang="cs-CZ" sz="3150" b="1" dirty="0" err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Life</a:t>
            </a:r>
            <a:endParaRPr lang="cs-CZ" sz="3150" b="1" dirty="0">
              <a:solidFill>
                <a:schemeClr val="bg1"/>
              </a:solidFill>
              <a:latin typeface="+mn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706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CF10A8F8-974B-481C-9AA1-B8494B74B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82A33-9CBD-40CD-8C21-75E186E37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079" y="9193353"/>
            <a:ext cx="359483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0366E4-82CB-4B3D-8178-0B5B4B287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97" y="9193353"/>
            <a:ext cx="3600000" cy="108000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854A2B13-C15E-4F0A-9FB0-5948E1C4F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>
            <a:spLocks noChangeAspect="1"/>
          </p:cNvSpPr>
          <p:nvPr userDrawn="1"/>
        </p:nvSpPr>
        <p:spPr>
          <a:xfrm>
            <a:off x="1008000" y="1087344"/>
            <a:ext cx="16272000" cy="8103794"/>
          </a:xfrm>
          <a:prstGeom prst="rect">
            <a:avLst/>
          </a:prstGeom>
          <a:blipFill>
            <a:blip r:embed="rId2"/>
            <a:stretch>
              <a:fillRect l="-8894" t="-30184" r="-177" b="-30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648832-08A2-40B9-92D7-A7B6E5710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079" y="9193353"/>
            <a:ext cx="3594835" cy="1080000"/>
          </a:xfrm>
          <a:prstGeom prst="rect">
            <a:avLst/>
          </a:prstGeom>
        </p:spPr>
      </p:pic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DFCC3B8F-55BB-4B3F-BF74-C5F40D7B5C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968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FF5CD2C1-6170-460F-941F-66AD9DA8C2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3D075D-4D71-4A2D-9095-5CF8B82D30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079" y="9193353"/>
            <a:ext cx="3594835" cy="1080000"/>
          </a:xfrm>
          <a:prstGeom prst="rect">
            <a:avLst/>
          </a:prstGeom>
        </p:spPr>
      </p:pic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11F4394-2415-419B-B732-71CE2B728F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6" y="1087199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F7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D13C98-A460-4EE5-BFBB-681BBDA81D3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Czech University of Life Sciences Prague</a:t>
            </a:r>
            <a:endParaRPr lang="cs-CZ" sz="2400" b="1" dirty="0">
              <a:solidFill>
                <a:schemeClr val="bg1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af.czu.cz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6699-8A1C-452E-BA3A-E469A225BEE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400" b="1" dirty="0">
                <a:solidFill>
                  <a:srgbClr val="F7A000"/>
                </a:solidFill>
                <a:latin typeface="+mn-lt"/>
                <a:ea typeface="Roboto Medium" panose="02000000000000000000" pitchFamily="2" charset="0"/>
              </a:rPr>
              <a:t>Faculty of Agrobiology, Food and Natural Resources</a:t>
            </a:r>
            <a:endParaRPr lang="cs-CZ" sz="2400" b="1" dirty="0">
              <a:solidFill>
                <a:srgbClr val="F7A000"/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A1DA80BF-9A6F-47C0-9F3B-D6217948D8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1F4A658F-9397-46D9-B46E-E9E8FED5D2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  <a:lvl5pPr marL="2743200" indent="0">
              <a:buNone/>
              <a:defRPr sz="2400"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22702B-CA63-4EB5-A1C2-E939BC840148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59" r:id="rId5"/>
    <p:sldLayoutId id="2147483674" r:id="rId6"/>
    <p:sldLayoutId id="2147483684" r:id="rId7"/>
    <p:sldLayoutId id="2147483678" r:id="rId8"/>
    <p:sldLayoutId id="2147483673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3" r:id="rId15"/>
    <p:sldLayoutId id="2147483691" r:id="rId16"/>
    <p:sldLayoutId id="2147483692" r:id="rId17"/>
    <p:sldLayoutId id="2147483690" r:id="rId18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87B96EB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D3F586-FBCD-D7D1-1EE1-F4B54FC8E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How does the contact centre work?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19EF-8045-98C7-AA84-ABBB442F4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82A8E-35B1-9B44-97E7-49A0997725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072F3-67BD-48D5-A6DA-38E4E24F7F23}" type="datetime3">
              <a:rPr lang="cs-CZ" smtClean="0"/>
              <a:pPr/>
              <a:t>27/02/23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2EEF75-96A3-B92D-C726-D291C712A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7831" y="3897406"/>
            <a:ext cx="14892338" cy="2492188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In case you need to ask for a confirmation of study, apply for a merit scholarship, request enrolment to a higher year, submit a request to repeat a year or interrupt your studies or any kind of requests concerning the study department please use the Contact Centre.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17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F2F8B-C012-7012-47C3-FE5A1EDBB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43118"/>
            <a:ext cx="15576424" cy="1892451"/>
          </a:xfrm>
        </p:spPr>
        <p:txBody>
          <a:bodyPr>
            <a:normAutofit fontScale="92500"/>
          </a:bodyPr>
          <a:lstStyle/>
          <a:p>
            <a:r>
              <a:rPr lang="cs-CZ" dirty="0"/>
              <a:t>How to find the contact centre in UIS?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15B8F-8EAC-AE86-AB66-AF4ADD89A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F038977-0BE5-9FFF-8D96-FB8464AE7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3978687"/>
            <a:ext cx="10467974" cy="3787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401BEC-7FC6-BEEC-A3FF-52781D997F09}"/>
              </a:ext>
            </a:extLst>
          </p:cNvPr>
          <p:cNvSpPr txBox="1"/>
          <p:nvPr/>
        </p:nvSpPr>
        <p:spPr>
          <a:xfrm>
            <a:off x="6239436" y="5002306"/>
            <a:ext cx="3442386" cy="555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14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DF69A-4D6D-5120-CE29-67AAFEF3F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64E646-D2A9-4D37-AE93-7AF83B725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500" y="1042988"/>
            <a:ext cx="13335000" cy="1892300"/>
          </a:xfrm>
        </p:spPr>
        <p:txBody>
          <a:bodyPr/>
          <a:lstStyle/>
          <a:p>
            <a:r>
              <a:rPr lang="cs-CZ" dirty="0"/>
              <a:t>Find the contact centre icon </a:t>
            </a:r>
            <a:endParaRPr lang="en-GB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739131C-6A1D-9B57-096A-83D73877B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"/>
          <a:stretch/>
        </p:blipFill>
        <p:spPr>
          <a:xfrm>
            <a:off x="-1" y="3761526"/>
            <a:ext cx="18363539" cy="33564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19A343-8446-ECA1-1F8F-71DFBCFC83CC}"/>
              </a:ext>
            </a:extLst>
          </p:cNvPr>
          <p:cNvSpPr/>
          <p:nvPr/>
        </p:nvSpPr>
        <p:spPr>
          <a:xfrm>
            <a:off x="9336058" y="4811485"/>
            <a:ext cx="1505619" cy="1684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8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4652D0-4FB6-F9B1-50F7-1137E0590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623"/>
            <a:ext cx="17494550" cy="72793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03B5B5-13BD-9093-5922-F3274CA1732B}"/>
              </a:ext>
            </a:extLst>
          </p:cNvPr>
          <p:cNvSpPr/>
          <p:nvPr/>
        </p:nvSpPr>
        <p:spPr>
          <a:xfrm>
            <a:off x="358588" y="6317555"/>
            <a:ext cx="4303059" cy="1929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5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A7D58-2C5B-6B65-D293-836CD54B4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Choose a form that fits your needs </a:t>
            </a:r>
            <a:endParaRPr lang="en-GB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A0134-0716-E977-8888-9412A07484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5153075-70E2-11C2-E666-9EE3919F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69" y="2935569"/>
            <a:ext cx="12039062" cy="64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9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73B541-E0D3-D3A1-5645-0AB07FABAB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252" y="800320"/>
            <a:ext cx="14281150" cy="773524"/>
          </a:xfrm>
        </p:spPr>
        <p:txBody>
          <a:bodyPr/>
          <a:lstStyle/>
          <a:p>
            <a:r>
              <a:rPr lang="cs-CZ" dirty="0"/>
              <a:t>When you open any of the forms, you can find instructions and further details about the particular forms and what you need to fill in.</a:t>
            </a:r>
            <a:endParaRPr lang="en-GB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8B79034-689A-CBEC-DA61-C926D99D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2" y="2185432"/>
            <a:ext cx="15667281" cy="652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4AC3-4D91-5EA7-B744-152111E9D7E4}"/>
              </a:ext>
            </a:extLst>
          </p:cNvPr>
          <p:cNvSpPr txBox="1"/>
          <p:nvPr/>
        </p:nvSpPr>
        <p:spPr>
          <a:xfrm>
            <a:off x="743251" y="3564041"/>
            <a:ext cx="15895243" cy="9541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98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E48F7-7B1D-9ABE-6C49-AFD138EEF1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8823" y="3982935"/>
            <a:ext cx="15150353" cy="232112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The study department will then check your request and try to solve it as soon as possible. You will be informed via email and UIS about the result.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07666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C46E4-E10D-73DE-2AF2-D606EA35D7B8}"/>
              </a:ext>
            </a:extLst>
          </p:cNvPr>
          <p:cNvSpPr txBox="1"/>
          <p:nvPr/>
        </p:nvSpPr>
        <p:spPr>
          <a:xfrm>
            <a:off x="3296093" y="3104707"/>
            <a:ext cx="12355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Anything unclear? Please contact Mgr. Petra Hofmanová (hofmanovap@af.czu.cz)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52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U_FAPPZ_prezentace_sablona  -  Jen pro čtení" id="{2770F35D-FCFE-47B2-86BA-96B66954D243}" vid="{FB2BB7C1-C7CE-4C56-9808-330208199A4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B84634EA8074BA96FEF2B407EBD27" ma:contentTypeVersion="10" ma:contentTypeDescription="Vytvoří nový dokument" ma:contentTypeScope="" ma:versionID="975adb85e564a91df47951c96d005f85">
  <xsd:schema xmlns:xsd="http://www.w3.org/2001/XMLSchema" xmlns:xs="http://www.w3.org/2001/XMLSchema" xmlns:p="http://schemas.microsoft.com/office/2006/metadata/properties" xmlns:ns2="8bdbf0fd-f281-4dc0-a62e-de3a0c0e2d61" xmlns:ns3="24f1a15d-fb4f-4d23-8500-b42cd3aa9665" targetNamespace="http://schemas.microsoft.com/office/2006/metadata/properties" ma:root="true" ma:fieldsID="c65e3517418694eec9fb4e9a9fa1c1b8" ns2:_="" ns3:_="">
    <xsd:import namespace="8bdbf0fd-f281-4dc0-a62e-de3a0c0e2d61"/>
    <xsd:import namespace="24f1a15d-fb4f-4d23-8500-b42cd3aa9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dkazKeStazen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f0fd-f281-4dc0-a62e-de3a0c0e2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OdkazKeStazeni" ma:index="17" nillable="true" ma:displayName="Název šablony" ma:format="Dropdown" ma:internalName="OdkazKeStazeni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1a15d-fb4f-4d23-8500-b42cd3aa96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4f72c9-ff5d-46ea-9fe3-6e733140eb68}" ma:internalName="TaxCatchAll" ma:showField="CatchAllData" ma:web="24f1a15d-fb4f-4d23-8500-b42cd3aa9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bf0fd-f281-4dc0-a62e-de3a0c0e2d61">
      <Terms xmlns="http://schemas.microsoft.com/office/infopath/2007/PartnerControls"/>
    </lcf76f155ced4ddcb4097134ff3c332f>
    <TaxCatchAll xmlns="24f1a15d-fb4f-4d23-8500-b42cd3aa9665" xsi:nil="true"/>
    <OdkazKeStazeni xmlns="8bdbf0fd-f281-4dc0-a62e-de3a0c0e2d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2AF85A-BBB7-46B5-A312-0F065D869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f0fd-f281-4dc0-a62e-de3a0c0e2d61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8A4491-A4FF-43D1-AF57-2033A8E3E99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8bdbf0fd-f281-4dc0-a62e-de3a0c0e2d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E9857B-21CF-4A43-A76D-2E7061FC63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149</Words>
  <Application>Microsoft Office PowerPoint</Application>
  <PresentationFormat>Vlastní</PresentationFormat>
  <Paragraphs>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Roboto Black</vt:lpstr>
      <vt:lpstr>Roboto Medium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Opatrný Martin</dc:creator>
  <cp:lastModifiedBy>Hofmanová Petra</cp:lastModifiedBy>
  <cp:revision>3</cp:revision>
  <cp:lastPrinted>2019-11-11T10:53:52Z</cp:lastPrinted>
  <dcterms:created xsi:type="dcterms:W3CDTF">2022-09-16T09:54:52Z</dcterms:created>
  <dcterms:modified xsi:type="dcterms:W3CDTF">2023-02-27T06:52:33Z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0x0101004CAB84634EA8074BA96FEF2B407EBD27</vt:lpwstr>
  </property>
</Properties>
</file>