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8" r:id="rId5"/>
    <p:sldId id="272" r:id="rId6"/>
    <p:sldId id="273" r:id="rId7"/>
    <p:sldId id="274" r:id="rId8"/>
    <p:sldId id="275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1" r:id="rId17"/>
    <p:sldId id="292" r:id="rId18"/>
    <p:sldId id="293" r:id="rId19"/>
    <p:sldId id="296" r:id="rId20"/>
    <p:sldId id="299" r:id="rId21"/>
    <p:sldId id="295" r:id="rId22"/>
  </p:sldIdLst>
  <p:sldSz cx="18288000" cy="10287000"/>
  <p:notesSz cx="6797675" cy="9926638"/>
  <p:defaultTextStyle>
    <a:defPPr>
      <a:defRPr lang="cs-CZ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000"/>
    <a:srgbClr val="F04123"/>
    <a:srgbClr val="FFFFFF"/>
    <a:srgbClr val="73BE46"/>
    <a:srgbClr val="74B230"/>
    <a:srgbClr val="28642D"/>
    <a:srgbClr val="003719"/>
    <a:srgbClr val="647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7377" autoAdjust="0"/>
  </p:normalViewPr>
  <p:slideViewPr>
    <p:cSldViewPr snapToGrid="0">
      <p:cViewPr varScale="1">
        <p:scale>
          <a:sx n="77" d="100"/>
          <a:sy n="77" d="100"/>
        </p:scale>
        <p:origin x="45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5250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E9788-F181-4A0B-BB4E-9708640B3ACE}" type="doc">
      <dgm:prSet loTypeId="urn:microsoft.com/office/officeart/2005/8/layout/vList3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D3ACFF56-C1B7-4B79-9F9F-BFF2A1F80FED}">
      <dgm:prSet custT="1"/>
      <dgm:spPr/>
      <dgm:t>
        <a:bodyPr anchor="ctr"/>
        <a:lstStyle/>
        <a:p>
          <a:pPr algn="ctr"/>
          <a:r>
            <a:rPr lang="cs-CZ" sz="4200" b="1" dirty="0"/>
            <a:t>Přijímací řízení pro anglické obory</a:t>
          </a:r>
        </a:p>
      </dgm:t>
    </dgm:pt>
    <dgm:pt modelId="{5947BA1B-2AFB-468F-8F04-A7AF730B972A}" type="parTrans" cxnId="{F964F886-A567-42F7-951E-F406F9EDE644}">
      <dgm:prSet/>
      <dgm:spPr/>
      <dgm:t>
        <a:bodyPr/>
        <a:lstStyle/>
        <a:p>
          <a:endParaRPr lang="en-US"/>
        </a:p>
      </dgm:t>
    </dgm:pt>
    <dgm:pt modelId="{01FDA7EC-AAAC-4F71-8C28-269B0713DBDB}" type="sibTrans" cxnId="{F964F886-A567-42F7-951E-F406F9EDE644}">
      <dgm:prSet/>
      <dgm:spPr/>
      <dgm:t>
        <a:bodyPr/>
        <a:lstStyle/>
        <a:p>
          <a:endParaRPr lang="en-US"/>
        </a:p>
      </dgm:t>
    </dgm:pt>
    <dgm:pt modelId="{090D2A8A-B2D9-4D8C-8B53-3BAB95A0935C}" type="pres">
      <dgm:prSet presAssocID="{9B3E9788-F181-4A0B-BB4E-9708640B3ACE}" presName="linearFlow" presStyleCnt="0">
        <dgm:presLayoutVars>
          <dgm:dir/>
          <dgm:resizeHandles val="exact"/>
        </dgm:presLayoutVars>
      </dgm:prSet>
      <dgm:spPr/>
    </dgm:pt>
    <dgm:pt modelId="{2ACB8456-441A-44FC-8D2A-39D24B3363AD}" type="pres">
      <dgm:prSet presAssocID="{D3ACFF56-C1B7-4B79-9F9F-BFF2A1F80FED}" presName="composite" presStyleCnt="0"/>
      <dgm:spPr/>
    </dgm:pt>
    <dgm:pt modelId="{BE860820-718C-4873-9FB1-FA6D484FCEBE}" type="pres">
      <dgm:prSet presAssocID="{D3ACFF56-C1B7-4B79-9F9F-BFF2A1F80FED}" presName="imgShp" presStyleLbl="fgImgPlace1" presStyleIdx="0" presStyleCnt="1" custLinFactNeighborX="-6488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D7094488-1581-4585-A3AC-120E8BD57100}" type="pres">
      <dgm:prSet presAssocID="{D3ACFF56-C1B7-4B79-9F9F-BFF2A1F80FED}" presName="txShp" presStyleLbl="node1" presStyleIdx="0" presStyleCnt="1">
        <dgm:presLayoutVars>
          <dgm:bulletEnabled val="1"/>
        </dgm:presLayoutVars>
      </dgm:prSet>
      <dgm:spPr/>
    </dgm:pt>
  </dgm:ptLst>
  <dgm:cxnLst>
    <dgm:cxn modelId="{DB0C0612-C053-4BA4-B352-8E2551416C29}" type="presOf" srcId="{D3ACFF56-C1B7-4B79-9F9F-BFF2A1F80FED}" destId="{D7094488-1581-4585-A3AC-120E8BD57100}" srcOrd="0" destOrd="0" presId="urn:microsoft.com/office/officeart/2005/8/layout/vList3"/>
    <dgm:cxn modelId="{F468E41F-A7D9-4557-B108-F485A20D4C7D}" type="presOf" srcId="{9B3E9788-F181-4A0B-BB4E-9708640B3ACE}" destId="{090D2A8A-B2D9-4D8C-8B53-3BAB95A0935C}" srcOrd="0" destOrd="0" presId="urn:microsoft.com/office/officeart/2005/8/layout/vList3"/>
    <dgm:cxn modelId="{F964F886-A567-42F7-951E-F406F9EDE644}" srcId="{9B3E9788-F181-4A0B-BB4E-9708640B3ACE}" destId="{D3ACFF56-C1B7-4B79-9F9F-BFF2A1F80FED}" srcOrd="0" destOrd="0" parTransId="{5947BA1B-2AFB-468F-8F04-A7AF730B972A}" sibTransId="{01FDA7EC-AAAC-4F71-8C28-269B0713DBDB}"/>
    <dgm:cxn modelId="{5BCE670F-14C3-40DD-88DF-7D7B6A86AC42}" type="presParOf" srcId="{090D2A8A-B2D9-4D8C-8B53-3BAB95A0935C}" destId="{2ACB8456-441A-44FC-8D2A-39D24B3363AD}" srcOrd="0" destOrd="0" presId="urn:microsoft.com/office/officeart/2005/8/layout/vList3"/>
    <dgm:cxn modelId="{848C8CAA-8899-40B0-9451-534140376514}" type="presParOf" srcId="{2ACB8456-441A-44FC-8D2A-39D24B3363AD}" destId="{BE860820-718C-4873-9FB1-FA6D484FCEBE}" srcOrd="0" destOrd="0" presId="urn:microsoft.com/office/officeart/2005/8/layout/vList3"/>
    <dgm:cxn modelId="{2E18E92F-23CB-4A01-92C8-A86CDF76EB39}" type="presParOf" srcId="{2ACB8456-441A-44FC-8D2A-39D24B3363AD}" destId="{D7094488-1581-4585-A3AC-120E8BD5710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1BCC90-8BC7-42B9-8C0C-16355EEA69AA}" type="doc">
      <dgm:prSet loTypeId="urn:microsoft.com/office/officeart/2005/8/layout/vList3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BA621A5-FDA9-41DF-B41A-6D4AAE6E76F9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 anchor="t"/>
        <a:lstStyle/>
        <a:p>
          <a:pPr algn="ctr"/>
          <a:r>
            <a:rPr lang="cs-CZ" b="1" dirty="0"/>
            <a:t>Proděkanka pro mezinárodní vztahy</a:t>
          </a:r>
        </a:p>
      </dgm:t>
    </dgm:pt>
    <dgm:pt modelId="{29114B36-AB0C-40DB-8AC0-3A1F9FC852B7}" type="parTrans" cxnId="{344F9CE4-FE3E-4C47-A490-070B42D871C9}">
      <dgm:prSet/>
      <dgm:spPr/>
      <dgm:t>
        <a:bodyPr/>
        <a:lstStyle/>
        <a:p>
          <a:endParaRPr lang="en-US"/>
        </a:p>
      </dgm:t>
    </dgm:pt>
    <dgm:pt modelId="{D2C8589E-2DAF-4FDA-84CD-D14FFB358C76}" type="sibTrans" cxnId="{344F9CE4-FE3E-4C47-A490-070B42D871C9}">
      <dgm:prSet/>
      <dgm:spPr/>
      <dgm:t>
        <a:bodyPr/>
        <a:lstStyle/>
        <a:p>
          <a:endParaRPr lang="en-US"/>
        </a:p>
      </dgm:t>
    </dgm:pt>
    <dgm:pt modelId="{949F9F0B-3535-4248-9699-1E6B39612207}" type="pres">
      <dgm:prSet presAssocID="{891BCC90-8BC7-42B9-8C0C-16355EEA69AA}" presName="linearFlow" presStyleCnt="0">
        <dgm:presLayoutVars>
          <dgm:dir/>
          <dgm:resizeHandles val="exact"/>
        </dgm:presLayoutVars>
      </dgm:prSet>
      <dgm:spPr/>
    </dgm:pt>
    <dgm:pt modelId="{537EBB1E-7CDC-40F0-9437-7ABADF4761B1}" type="pres">
      <dgm:prSet presAssocID="{6BA621A5-FDA9-41DF-B41A-6D4AAE6E76F9}" presName="composite" presStyleCnt="0"/>
      <dgm:spPr/>
    </dgm:pt>
    <dgm:pt modelId="{A363B0E8-37FC-47FF-AFEC-91764EE9967B}" type="pres">
      <dgm:prSet presAssocID="{6BA621A5-FDA9-41DF-B41A-6D4AAE6E76F9}" presName="imgShp" presStyleLbl="fgImgPlace1" presStyleIdx="0" presStyleCnt="1" custLinFactNeighborX="-61587" custLinFactNeighborY="1001"/>
      <dgm:spPr>
        <a:blipFill>
          <a:blip xmlns:r="http://schemas.openxmlformats.org/officeDocument/2006/relationships" r:embed="rId1"/>
          <a:srcRect/>
          <a:stretch>
            <a:fillRect t="-14000" b="-14000"/>
          </a:stretch>
        </a:blipFill>
      </dgm:spPr>
    </dgm:pt>
    <dgm:pt modelId="{1A2A735E-9470-4FC4-A870-77FC3F5DACFE}" type="pres">
      <dgm:prSet presAssocID="{6BA621A5-FDA9-41DF-B41A-6D4AAE6E76F9}" presName="txShp" presStyleLbl="node1" presStyleIdx="0" presStyleCnt="1">
        <dgm:presLayoutVars>
          <dgm:bulletEnabled val="1"/>
        </dgm:presLayoutVars>
      </dgm:prSet>
      <dgm:spPr/>
    </dgm:pt>
  </dgm:ptLst>
  <dgm:cxnLst>
    <dgm:cxn modelId="{A7AEA205-83C9-4854-AAC6-144147652C8D}" type="presOf" srcId="{891BCC90-8BC7-42B9-8C0C-16355EEA69AA}" destId="{949F9F0B-3535-4248-9699-1E6B39612207}" srcOrd="0" destOrd="0" presId="urn:microsoft.com/office/officeart/2005/8/layout/vList3"/>
    <dgm:cxn modelId="{592F5184-C3E1-4820-A304-74A918587C64}" type="presOf" srcId="{6BA621A5-FDA9-41DF-B41A-6D4AAE6E76F9}" destId="{1A2A735E-9470-4FC4-A870-77FC3F5DACFE}" srcOrd="0" destOrd="0" presId="urn:microsoft.com/office/officeart/2005/8/layout/vList3"/>
    <dgm:cxn modelId="{344F9CE4-FE3E-4C47-A490-070B42D871C9}" srcId="{891BCC90-8BC7-42B9-8C0C-16355EEA69AA}" destId="{6BA621A5-FDA9-41DF-B41A-6D4AAE6E76F9}" srcOrd="0" destOrd="0" parTransId="{29114B36-AB0C-40DB-8AC0-3A1F9FC852B7}" sibTransId="{D2C8589E-2DAF-4FDA-84CD-D14FFB358C76}"/>
    <dgm:cxn modelId="{4F0AD428-240F-434B-9998-64915483A898}" type="presParOf" srcId="{949F9F0B-3535-4248-9699-1E6B39612207}" destId="{537EBB1E-7CDC-40F0-9437-7ABADF4761B1}" srcOrd="0" destOrd="0" presId="urn:microsoft.com/office/officeart/2005/8/layout/vList3"/>
    <dgm:cxn modelId="{6407439E-0DF5-42E4-9FC5-5443FA532DD0}" type="presParOf" srcId="{537EBB1E-7CDC-40F0-9437-7ABADF4761B1}" destId="{A363B0E8-37FC-47FF-AFEC-91764EE9967B}" srcOrd="0" destOrd="0" presId="urn:microsoft.com/office/officeart/2005/8/layout/vList3"/>
    <dgm:cxn modelId="{0492C004-8235-4AC9-961D-3F2ABC551755}" type="presParOf" srcId="{537EBB1E-7CDC-40F0-9437-7ABADF4761B1}" destId="{1A2A735E-9470-4FC4-A870-77FC3F5DACF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4936A4-23C9-4745-BE4B-ED0F867C790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5EB3D8-C1AF-4B4D-8154-00219CB25CF2}">
      <dgm:prSet custT="1"/>
      <dgm:spPr/>
      <dgm:t>
        <a:bodyPr/>
        <a:lstStyle/>
        <a:p>
          <a:r>
            <a:rPr lang="cs-CZ" sz="4200" b="1" dirty="0"/>
            <a:t>Erasmus Koordinátor</a:t>
          </a:r>
        </a:p>
      </dgm:t>
    </dgm:pt>
    <dgm:pt modelId="{635365EA-27D7-473A-8E21-6D0B9160ED6E}" type="sibTrans" cxnId="{E1C8F132-D4FF-469B-A3D3-2F34B0E6B602}">
      <dgm:prSet/>
      <dgm:spPr/>
      <dgm:t>
        <a:bodyPr/>
        <a:lstStyle/>
        <a:p>
          <a:endParaRPr lang="en-US"/>
        </a:p>
      </dgm:t>
    </dgm:pt>
    <dgm:pt modelId="{3519446B-842E-474F-9305-B12208C4E8A4}" type="parTrans" cxnId="{E1C8F132-D4FF-469B-A3D3-2F34B0E6B602}">
      <dgm:prSet/>
      <dgm:spPr/>
      <dgm:t>
        <a:bodyPr/>
        <a:lstStyle/>
        <a:p>
          <a:endParaRPr lang="en-US"/>
        </a:p>
      </dgm:t>
    </dgm:pt>
    <dgm:pt modelId="{B5EDCF59-21C7-4351-8242-7E80709A2DC8}" type="pres">
      <dgm:prSet presAssocID="{584936A4-23C9-4745-BE4B-ED0F867C7901}" presName="linearFlow" presStyleCnt="0">
        <dgm:presLayoutVars>
          <dgm:dir/>
          <dgm:resizeHandles val="exact"/>
        </dgm:presLayoutVars>
      </dgm:prSet>
      <dgm:spPr/>
    </dgm:pt>
    <dgm:pt modelId="{8E6FD195-18C2-4394-B7CB-0775CE704C63}" type="pres">
      <dgm:prSet presAssocID="{BC5EB3D8-C1AF-4B4D-8154-00219CB25CF2}" presName="composite" presStyleCnt="0"/>
      <dgm:spPr/>
    </dgm:pt>
    <dgm:pt modelId="{4992FFF7-134E-41BD-8058-6B85EE9D5C53}" type="pres">
      <dgm:prSet presAssocID="{BC5EB3D8-C1AF-4B4D-8154-00219CB25CF2}" presName="imgShp" presStyleLbl="fgImgPlace1" presStyleIdx="0" presStyleCnt="1" custLinFactNeighborX="-58345" custLinFactNeighborY="-49"/>
      <dgm:spPr>
        <a:blipFill>
          <a:blip xmlns:r="http://schemas.openxmlformats.org/officeDocument/2006/relationships" r:embed="rId1"/>
          <a:srcRect/>
          <a:stretch>
            <a:fillRect t="-15000" b="-15000"/>
          </a:stretch>
        </a:blipFill>
      </dgm:spPr>
    </dgm:pt>
    <dgm:pt modelId="{160EAD9A-8E3D-47F4-83B2-357CFCBFC86F}" type="pres">
      <dgm:prSet presAssocID="{BC5EB3D8-C1AF-4B4D-8154-00219CB25CF2}" presName="txShp" presStyleLbl="node1" presStyleIdx="0" presStyleCnt="1" custLinFactNeighborY="569">
        <dgm:presLayoutVars>
          <dgm:bulletEnabled val="1"/>
        </dgm:presLayoutVars>
      </dgm:prSet>
      <dgm:spPr/>
    </dgm:pt>
  </dgm:ptLst>
  <dgm:cxnLst>
    <dgm:cxn modelId="{E1C8F132-D4FF-469B-A3D3-2F34B0E6B602}" srcId="{584936A4-23C9-4745-BE4B-ED0F867C7901}" destId="{BC5EB3D8-C1AF-4B4D-8154-00219CB25CF2}" srcOrd="0" destOrd="0" parTransId="{3519446B-842E-474F-9305-B12208C4E8A4}" sibTransId="{635365EA-27D7-473A-8E21-6D0B9160ED6E}"/>
    <dgm:cxn modelId="{BFAE62B5-80A3-42B5-998F-FB9FAE7C007C}" type="presOf" srcId="{BC5EB3D8-C1AF-4B4D-8154-00219CB25CF2}" destId="{160EAD9A-8E3D-47F4-83B2-357CFCBFC86F}" srcOrd="0" destOrd="0" presId="urn:microsoft.com/office/officeart/2005/8/layout/vList3"/>
    <dgm:cxn modelId="{BE3830FF-D4CF-405B-81B2-F5D7FFCAAB07}" type="presOf" srcId="{584936A4-23C9-4745-BE4B-ED0F867C7901}" destId="{B5EDCF59-21C7-4351-8242-7E80709A2DC8}" srcOrd="0" destOrd="0" presId="urn:microsoft.com/office/officeart/2005/8/layout/vList3"/>
    <dgm:cxn modelId="{5765EED2-E33D-4B8B-9937-E9E15C1283BC}" type="presParOf" srcId="{B5EDCF59-21C7-4351-8242-7E80709A2DC8}" destId="{8E6FD195-18C2-4394-B7CB-0775CE704C63}" srcOrd="0" destOrd="0" presId="urn:microsoft.com/office/officeart/2005/8/layout/vList3"/>
    <dgm:cxn modelId="{D9E8DDE8-AB25-4EFA-813E-D4446E1C66F2}" type="presParOf" srcId="{8E6FD195-18C2-4394-B7CB-0775CE704C63}" destId="{4992FFF7-134E-41BD-8058-6B85EE9D5C53}" srcOrd="0" destOrd="0" presId="urn:microsoft.com/office/officeart/2005/8/layout/vList3"/>
    <dgm:cxn modelId="{4BC609DE-7FFF-4BB6-AA6A-43FDF1B2E518}" type="presParOf" srcId="{8E6FD195-18C2-4394-B7CB-0775CE704C63}" destId="{160EAD9A-8E3D-47F4-83B2-357CFCBFC86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023102-A03C-48E4-BA6C-D9A5717DFD3A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25F93D4-D385-46AD-AC3C-151EEF4E8A3F}">
      <dgm:prSet phldrT="[Text]"/>
      <dgm:spPr>
        <a:solidFill>
          <a:srgbClr val="FFC000"/>
        </a:solidFill>
      </dgm:spPr>
      <dgm:t>
        <a:bodyPr/>
        <a:lstStyle/>
        <a:p>
          <a:r>
            <a:rPr lang="cs-CZ" b="1" dirty="0"/>
            <a:t>1. Vyhlášení výběrového řízení </a:t>
          </a:r>
          <a:endParaRPr lang="en-GB" dirty="0"/>
        </a:p>
      </dgm:t>
    </dgm:pt>
    <dgm:pt modelId="{310D8513-04EF-4BA7-9FB8-D437891C2EC5}" type="parTrans" cxnId="{FF8909A3-66E3-40DD-AEE6-34069507D216}">
      <dgm:prSet/>
      <dgm:spPr/>
      <dgm:t>
        <a:bodyPr/>
        <a:lstStyle/>
        <a:p>
          <a:endParaRPr lang="en-GB"/>
        </a:p>
      </dgm:t>
    </dgm:pt>
    <dgm:pt modelId="{1574BA7F-F09D-4226-96EF-B8F8031262BB}" type="sibTrans" cxnId="{FF8909A3-66E3-40DD-AEE6-34069507D216}">
      <dgm:prSet/>
      <dgm:spPr/>
      <dgm:t>
        <a:bodyPr/>
        <a:lstStyle/>
        <a:p>
          <a:endParaRPr lang="en-GB"/>
        </a:p>
      </dgm:t>
    </dgm:pt>
    <dgm:pt modelId="{2ED37D35-4939-4CF9-BDE6-0F85D4992793}">
      <dgm:prSet phldrT="[Text]" custT="1"/>
      <dgm:spPr>
        <a:solidFill>
          <a:srgbClr val="F7A000"/>
        </a:solidFill>
      </dgm:spPr>
      <dgm:t>
        <a:bodyPr/>
        <a:lstStyle/>
        <a:p>
          <a:r>
            <a:rPr lang="cs-CZ" sz="3400" b="1" dirty="0"/>
            <a:t>2. Najdi si a komunikuj s přijímací organizací tvého výběru bez asistence IRa</a:t>
          </a:r>
          <a:endParaRPr lang="en-GB" sz="3400" b="1" dirty="0"/>
        </a:p>
      </dgm:t>
    </dgm:pt>
    <dgm:pt modelId="{4A455DEC-799A-46E6-A6F5-6D287F8958EC}" type="parTrans" cxnId="{CD9D9BD9-446E-4EE1-8116-6819FCF194D7}">
      <dgm:prSet/>
      <dgm:spPr/>
      <dgm:t>
        <a:bodyPr/>
        <a:lstStyle/>
        <a:p>
          <a:endParaRPr lang="en-GB"/>
        </a:p>
      </dgm:t>
    </dgm:pt>
    <dgm:pt modelId="{807BB555-34A4-42AB-9FAB-33578A7C645A}" type="sibTrans" cxnId="{CD9D9BD9-446E-4EE1-8116-6819FCF194D7}">
      <dgm:prSet/>
      <dgm:spPr/>
      <dgm:t>
        <a:bodyPr/>
        <a:lstStyle/>
        <a:p>
          <a:endParaRPr lang="en-GB"/>
        </a:p>
      </dgm:t>
    </dgm:pt>
    <dgm:pt modelId="{2BB23C9C-6D97-4F2F-B511-ED984097D4E5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b="1" dirty="0"/>
            <a:t>3. Výběrové řízení</a:t>
          </a:r>
          <a:endParaRPr lang="en-GB" b="1" dirty="0"/>
        </a:p>
      </dgm:t>
    </dgm:pt>
    <dgm:pt modelId="{495CCBF7-304F-4E8E-85EB-E614E1BFE717}" type="parTrans" cxnId="{C0B822AC-87EF-4B12-819E-7EB15FF96ACC}">
      <dgm:prSet/>
      <dgm:spPr/>
      <dgm:t>
        <a:bodyPr/>
        <a:lstStyle/>
        <a:p>
          <a:endParaRPr lang="en-GB"/>
        </a:p>
      </dgm:t>
    </dgm:pt>
    <dgm:pt modelId="{C8FAAB55-2ED3-4AD8-A70D-17A893AAED30}" type="sibTrans" cxnId="{C0B822AC-87EF-4B12-819E-7EB15FF96ACC}">
      <dgm:prSet/>
      <dgm:spPr/>
      <dgm:t>
        <a:bodyPr/>
        <a:lstStyle/>
        <a:p>
          <a:endParaRPr lang="en-GB"/>
        </a:p>
      </dgm:t>
    </dgm:pt>
    <dgm:pt modelId="{A647F67E-8FC9-4004-B7B7-A252B3B1452C}" type="pres">
      <dgm:prSet presAssocID="{70023102-A03C-48E4-BA6C-D9A5717DFD3A}" presName="Name0" presStyleCnt="0">
        <dgm:presLayoutVars>
          <dgm:dir/>
          <dgm:animLvl val="lvl"/>
          <dgm:resizeHandles val="exact"/>
        </dgm:presLayoutVars>
      </dgm:prSet>
      <dgm:spPr/>
    </dgm:pt>
    <dgm:pt modelId="{065EE3FC-4FB9-4509-89E8-A6CF025F93BE}" type="pres">
      <dgm:prSet presAssocID="{2BB23C9C-6D97-4F2F-B511-ED984097D4E5}" presName="boxAndChildren" presStyleCnt="0"/>
      <dgm:spPr/>
    </dgm:pt>
    <dgm:pt modelId="{8B53D3B7-07C2-4238-BF94-DE5402141AA1}" type="pres">
      <dgm:prSet presAssocID="{2BB23C9C-6D97-4F2F-B511-ED984097D4E5}" presName="parentTextBox" presStyleLbl="node1" presStyleIdx="0" presStyleCnt="3"/>
      <dgm:spPr/>
    </dgm:pt>
    <dgm:pt modelId="{2C54AE0E-8344-4DD9-ACA8-2D6F137C37BB}" type="pres">
      <dgm:prSet presAssocID="{807BB555-34A4-42AB-9FAB-33578A7C645A}" presName="sp" presStyleCnt="0"/>
      <dgm:spPr/>
    </dgm:pt>
    <dgm:pt modelId="{35714693-15AB-4DA0-8FF5-0D31A5A590F0}" type="pres">
      <dgm:prSet presAssocID="{2ED37D35-4939-4CF9-BDE6-0F85D4992793}" presName="arrowAndChildren" presStyleCnt="0"/>
      <dgm:spPr/>
    </dgm:pt>
    <dgm:pt modelId="{15D987CC-88AB-4C28-8256-7A2923323698}" type="pres">
      <dgm:prSet presAssocID="{2ED37D35-4939-4CF9-BDE6-0F85D4992793}" presName="parentTextArrow" presStyleLbl="node1" presStyleIdx="1" presStyleCnt="3"/>
      <dgm:spPr/>
    </dgm:pt>
    <dgm:pt modelId="{17418A7C-7349-45C3-BB4E-261D8B8A88EA}" type="pres">
      <dgm:prSet presAssocID="{1574BA7F-F09D-4226-96EF-B8F8031262BB}" presName="sp" presStyleCnt="0"/>
      <dgm:spPr/>
    </dgm:pt>
    <dgm:pt modelId="{1057694B-82E0-497D-9D83-BF1CB1C910DD}" type="pres">
      <dgm:prSet presAssocID="{525F93D4-D385-46AD-AC3C-151EEF4E8A3F}" presName="arrowAndChildren" presStyleCnt="0"/>
      <dgm:spPr/>
    </dgm:pt>
    <dgm:pt modelId="{5447E4F6-620F-4D32-AAE2-E818052C9B5E}" type="pres">
      <dgm:prSet presAssocID="{525F93D4-D385-46AD-AC3C-151EEF4E8A3F}" presName="parentTextArrow" presStyleLbl="node1" presStyleIdx="2" presStyleCnt="3" custLinFactNeighborX="-5097" custLinFactNeighborY="-6150"/>
      <dgm:spPr/>
    </dgm:pt>
  </dgm:ptLst>
  <dgm:cxnLst>
    <dgm:cxn modelId="{5105D90A-750F-4420-926B-EE7DE9C23FC2}" type="presOf" srcId="{2ED37D35-4939-4CF9-BDE6-0F85D4992793}" destId="{15D987CC-88AB-4C28-8256-7A2923323698}" srcOrd="0" destOrd="0" presId="urn:microsoft.com/office/officeart/2005/8/layout/process4"/>
    <dgm:cxn modelId="{FF8909A3-66E3-40DD-AEE6-34069507D216}" srcId="{70023102-A03C-48E4-BA6C-D9A5717DFD3A}" destId="{525F93D4-D385-46AD-AC3C-151EEF4E8A3F}" srcOrd="0" destOrd="0" parTransId="{310D8513-04EF-4BA7-9FB8-D437891C2EC5}" sibTransId="{1574BA7F-F09D-4226-96EF-B8F8031262BB}"/>
    <dgm:cxn modelId="{C0B822AC-87EF-4B12-819E-7EB15FF96ACC}" srcId="{70023102-A03C-48E4-BA6C-D9A5717DFD3A}" destId="{2BB23C9C-6D97-4F2F-B511-ED984097D4E5}" srcOrd="2" destOrd="0" parTransId="{495CCBF7-304F-4E8E-85EB-E614E1BFE717}" sibTransId="{C8FAAB55-2ED3-4AD8-A70D-17A893AAED30}"/>
    <dgm:cxn modelId="{8C1664AC-675F-45A5-B85F-22A2142B7A3C}" type="presOf" srcId="{2BB23C9C-6D97-4F2F-B511-ED984097D4E5}" destId="{8B53D3B7-07C2-4238-BF94-DE5402141AA1}" srcOrd="0" destOrd="0" presId="urn:microsoft.com/office/officeart/2005/8/layout/process4"/>
    <dgm:cxn modelId="{3753B2C1-5D4F-4D75-AA7B-968371510A1B}" type="presOf" srcId="{525F93D4-D385-46AD-AC3C-151EEF4E8A3F}" destId="{5447E4F6-620F-4D32-AAE2-E818052C9B5E}" srcOrd="0" destOrd="0" presId="urn:microsoft.com/office/officeart/2005/8/layout/process4"/>
    <dgm:cxn modelId="{C321E9C7-A885-4CAD-B4F4-C03E70647934}" type="presOf" srcId="{70023102-A03C-48E4-BA6C-D9A5717DFD3A}" destId="{A647F67E-8FC9-4004-B7B7-A252B3B1452C}" srcOrd="0" destOrd="0" presId="urn:microsoft.com/office/officeart/2005/8/layout/process4"/>
    <dgm:cxn modelId="{CD9D9BD9-446E-4EE1-8116-6819FCF194D7}" srcId="{70023102-A03C-48E4-BA6C-D9A5717DFD3A}" destId="{2ED37D35-4939-4CF9-BDE6-0F85D4992793}" srcOrd="1" destOrd="0" parTransId="{4A455DEC-799A-46E6-A6F5-6D287F8958EC}" sibTransId="{807BB555-34A4-42AB-9FAB-33578A7C645A}"/>
    <dgm:cxn modelId="{FC7CB1B7-AF51-42E8-AF07-6FC5CA8EB1C7}" type="presParOf" srcId="{A647F67E-8FC9-4004-B7B7-A252B3B1452C}" destId="{065EE3FC-4FB9-4509-89E8-A6CF025F93BE}" srcOrd="0" destOrd="0" presId="urn:microsoft.com/office/officeart/2005/8/layout/process4"/>
    <dgm:cxn modelId="{2C2CF10B-85C0-463B-8261-8A3F882A0E6C}" type="presParOf" srcId="{065EE3FC-4FB9-4509-89E8-A6CF025F93BE}" destId="{8B53D3B7-07C2-4238-BF94-DE5402141AA1}" srcOrd="0" destOrd="0" presId="urn:microsoft.com/office/officeart/2005/8/layout/process4"/>
    <dgm:cxn modelId="{310CF79F-E2EA-4346-8A01-8F69F7FD66C5}" type="presParOf" srcId="{A647F67E-8FC9-4004-B7B7-A252B3B1452C}" destId="{2C54AE0E-8344-4DD9-ACA8-2D6F137C37BB}" srcOrd="1" destOrd="0" presId="urn:microsoft.com/office/officeart/2005/8/layout/process4"/>
    <dgm:cxn modelId="{11CFEB98-E35C-44BC-B630-AB65AAF841F6}" type="presParOf" srcId="{A647F67E-8FC9-4004-B7B7-A252B3B1452C}" destId="{35714693-15AB-4DA0-8FF5-0D31A5A590F0}" srcOrd="2" destOrd="0" presId="urn:microsoft.com/office/officeart/2005/8/layout/process4"/>
    <dgm:cxn modelId="{A4C93095-B911-46E5-B9EB-128F3CC1CB09}" type="presParOf" srcId="{35714693-15AB-4DA0-8FF5-0D31A5A590F0}" destId="{15D987CC-88AB-4C28-8256-7A2923323698}" srcOrd="0" destOrd="0" presId="urn:microsoft.com/office/officeart/2005/8/layout/process4"/>
    <dgm:cxn modelId="{465DDCB7-EB29-4703-BFD1-A2C01242B761}" type="presParOf" srcId="{A647F67E-8FC9-4004-B7B7-A252B3B1452C}" destId="{17418A7C-7349-45C3-BB4E-261D8B8A88EA}" srcOrd="3" destOrd="0" presId="urn:microsoft.com/office/officeart/2005/8/layout/process4"/>
    <dgm:cxn modelId="{7973DB40-63BB-4B8E-9831-2B6C73FF0E73}" type="presParOf" srcId="{A647F67E-8FC9-4004-B7B7-A252B3B1452C}" destId="{1057694B-82E0-497D-9D83-BF1CB1C910DD}" srcOrd="4" destOrd="0" presId="urn:microsoft.com/office/officeart/2005/8/layout/process4"/>
    <dgm:cxn modelId="{0BCE4616-1A69-4D52-ABBD-5A02DC25C960}" type="presParOf" srcId="{1057694B-82E0-497D-9D83-BF1CB1C910DD}" destId="{5447E4F6-620F-4D32-AAE2-E818052C9B5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023102-A03C-48E4-BA6C-D9A5717DFD3A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25F93D4-D385-46AD-AC3C-151EEF4E8A3F}">
      <dgm:prSet phldrT="[Text]"/>
      <dgm:spPr>
        <a:solidFill>
          <a:srgbClr val="FFC000"/>
        </a:solidFill>
      </dgm:spPr>
      <dgm:t>
        <a:bodyPr/>
        <a:lstStyle/>
        <a:p>
          <a:r>
            <a:rPr lang="cs-CZ" b="1" dirty="0"/>
            <a:t>4. Výsledky výběrového řízení obdržíš přes email</a:t>
          </a:r>
          <a:endParaRPr lang="en-GB" dirty="0"/>
        </a:p>
      </dgm:t>
    </dgm:pt>
    <dgm:pt modelId="{310D8513-04EF-4BA7-9FB8-D437891C2EC5}" type="parTrans" cxnId="{FF8909A3-66E3-40DD-AEE6-34069507D216}">
      <dgm:prSet/>
      <dgm:spPr/>
      <dgm:t>
        <a:bodyPr/>
        <a:lstStyle/>
        <a:p>
          <a:endParaRPr lang="en-GB"/>
        </a:p>
      </dgm:t>
    </dgm:pt>
    <dgm:pt modelId="{1574BA7F-F09D-4226-96EF-B8F8031262BB}" type="sibTrans" cxnId="{FF8909A3-66E3-40DD-AEE6-34069507D216}">
      <dgm:prSet/>
      <dgm:spPr/>
      <dgm:t>
        <a:bodyPr/>
        <a:lstStyle/>
        <a:p>
          <a:endParaRPr lang="en-GB"/>
        </a:p>
      </dgm:t>
    </dgm:pt>
    <dgm:pt modelId="{2ED37D35-4939-4CF9-BDE6-0F85D4992793}">
      <dgm:prSet phldrT="[Text]"/>
      <dgm:spPr>
        <a:solidFill>
          <a:srgbClr val="F7A000"/>
        </a:solidFill>
      </dgm:spPr>
      <dgm:t>
        <a:bodyPr/>
        <a:lstStyle/>
        <a:p>
          <a:r>
            <a:rPr lang="cs-CZ" b="1" dirty="0"/>
            <a:t>5. Budeš požádan IRem z rektorátu o dodání několika dokumentů</a:t>
          </a:r>
          <a:endParaRPr lang="en-GB" b="1" dirty="0"/>
        </a:p>
      </dgm:t>
    </dgm:pt>
    <dgm:pt modelId="{4A455DEC-799A-46E6-A6F5-6D287F8958EC}" type="parTrans" cxnId="{CD9D9BD9-446E-4EE1-8116-6819FCF194D7}">
      <dgm:prSet/>
      <dgm:spPr/>
      <dgm:t>
        <a:bodyPr/>
        <a:lstStyle/>
        <a:p>
          <a:endParaRPr lang="en-GB"/>
        </a:p>
      </dgm:t>
    </dgm:pt>
    <dgm:pt modelId="{807BB555-34A4-42AB-9FAB-33578A7C645A}" type="sibTrans" cxnId="{CD9D9BD9-446E-4EE1-8116-6819FCF194D7}">
      <dgm:prSet/>
      <dgm:spPr/>
      <dgm:t>
        <a:bodyPr/>
        <a:lstStyle/>
        <a:p>
          <a:endParaRPr lang="en-GB"/>
        </a:p>
      </dgm:t>
    </dgm:pt>
    <dgm:pt modelId="{2BB23C9C-6D97-4F2F-B511-ED984097D4E5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b="1" dirty="0"/>
            <a:t>6. Podepiš smlouvu, získej stipendium a VYJEĎ!</a:t>
          </a:r>
          <a:endParaRPr lang="en-GB" b="1" dirty="0"/>
        </a:p>
      </dgm:t>
    </dgm:pt>
    <dgm:pt modelId="{495CCBF7-304F-4E8E-85EB-E614E1BFE717}" type="parTrans" cxnId="{C0B822AC-87EF-4B12-819E-7EB15FF96ACC}">
      <dgm:prSet/>
      <dgm:spPr/>
      <dgm:t>
        <a:bodyPr/>
        <a:lstStyle/>
        <a:p>
          <a:endParaRPr lang="en-GB"/>
        </a:p>
      </dgm:t>
    </dgm:pt>
    <dgm:pt modelId="{C8FAAB55-2ED3-4AD8-A70D-17A893AAED30}" type="sibTrans" cxnId="{C0B822AC-87EF-4B12-819E-7EB15FF96ACC}">
      <dgm:prSet/>
      <dgm:spPr/>
      <dgm:t>
        <a:bodyPr/>
        <a:lstStyle/>
        <a:p>
          <a:endParaRPr lang="en-GB"/>
        </a:p>
      </dgm:t>
    </dgm:pt>
    <dgm:pt modelId="{A647F67E-8FC9-4004-B7B7-A252B3B1452C}" type="pres">
      <dgm:prSet presAssocID="{70023102-A03C-48E4-BA6C-D9A5717DFD3A}" presName="Name0" presStyleCnt="0">
        <dgm:presLayoutVars>
          <dgm:dir/>
          <dgm:animLvl val="lvl"/>
          <dgm:resizeHandles val="exact"/>
        </dgm:presLayoutVars>
      </dgm:prSet>
      <dgm:spPr/>
    </dgm:pt>
    <dgm:pt modelId="{065EE3FC-4FB9-4509-89E8-A6CF025F93BE}" type="pres">
      <dgm:prSet presAssocID="{2BB23C9C-6D97-4F2F-B511-ED984097D4E5}" presName="boxAndChildren" presStyleCnt="0"/>
      <dgm:spPr/>
    </dgm:pt>
    <dgm:pt modelId="{8B53D3B7-07C2-4238-BF94-DE5402141AA1}" type="pres">
      <dgm:prSet presAssocID="{2BB23C9C-6D97-4F2F-B511-ED984097D4E5}" presName="parentTextBox" presStyleLbl="node1" presStyleIdx="0" presStyleCnt="3"/>
      <dgm:spPr/>
    </dgm:pt>
    <dgm:pt modelId="{2C54AE0E-8344-4DD9-ACA8-2D6F137C37BB}" type="pres">
      <dgm:prSet presAssocID="{807BB555-34A4-42AB-9FAB-33578A7C645A}" presName="sp" presStyleCnt="0"/>
      <dgm:spPr/>
    </dgm:pt>
    <dgm:pt modelId="{35714693-15AB-4DA0-8FF5-0D31A5A590F0}" type="pres">
      <dgm:prSet presAssocID="{2ED37D35-4939-4CF9-BDE6-0F85D4992793}" presName="arrowAndChildren" presStyleCnt="0"/>
      <dgm:spPr/>
    </dgm:pt>
    <dgm:pt modelId="{15D987CC-88AB-4C28-8256-7A2923323698}" type="pres">
      <dgm:prSet presAssocID="{2ED37D35-4939-4CF9-BDE6-0F85D4992793}" presName="parentTextArrow" presStyleLbl="node1" presStyleIdx="1" presStyleCnt="3"/>
      <dgm:spPr/>
    </dgm:pt>
    <dgm:pt modelId="{17418A7C-7349-45C3-BB4E-261D8B8A88EA}" type="pres">
      <dgm:prSet presAssocID="{1574BA7F-F09D-4226-96EF-B8F8031262BB}" presName="sp" presStyleCnt="0"/>
      <dgm:spPr/>
    </dgm:pt>
    <dgm:pt modelId="{1057694B-82E0-497D-9D83-BF1CB1C910DD}" type="pres">
      <dgm:prSet presAssocID="{525F93D4-D385-46AD-AC3C-151EEF4E8A3F}" presName="arrowAndChildren" presStyleCnt="0"/>
      <dgm:spPr/>
    </dgm:pt>
    <dgm:pt modelId="{5447E4F6-620F-4D32-AAE2-E818052C9B5E}" type="pres">
      <dgm:prSet presAssocID="{525F93D4-D385-46AD-AC3C-151EEF4E8A3F}" presName="parentTextArrow" presStyleLbl="node1" presStyleIdx="2" presStyleCnt="3" custLinFactNeighborY="-1604"/>
      <dgm:spPr/>
    </dgm:pt>
  </dgm:ptLst>
  <dgm:cxnLst>
    <dgm:cxn modelId="{5105D90A-750F-4420-926B-EE7DE9C23FC2}" type="presOf" srcId="{2ED37D35-4939-4CF9-BDE6-0F85D4992793}" destId="{15D987CC-88AB-4C28-8256-7A2923323698}" srcOrd="0" destOrd="0" presId="urn:microsoft.com/office/officeart/2005/8/layout/process4"/>
    <dgm:cxn modelId="{FF8909A3-66E3-40DD-AEE6-34069507D216}" srcId="{70023102-A03C-48E4-BA6C-D9A5717DFD3A}" destId="{525F93D4-D385-46AD-AC3C-151EEF4E8A3F}" srcOrd="0" destOrd="0" parTransId="{310D8513-04EF-4BA7-9FB8-D437891C2EC5}" sibTransId="{1574BA7F-F09D-4226-96EF-B8F8031262BB}"/>
    <dgm:cxn modelId="{C0B822AC-87EF-4B12-819E-7EB15FF96ACC}" srcId="{70023102-A03C-48E4-BA6C-D9A5717DFD3A}" destId="{2BB23C9C-6D97-4F2F-B511-ED984097D4E5}" srcOrd="2" destOrd="0" parTransId="{495CCBF7-304F-4E8E-85EB-E614E1BFE717}" sibTransId="{C8FAAB55-2ED3-4AD8-A70D-17A893AAED30}"/>
    <dgm:cxn modelId="{8C1664AC-675F-45A5-B85F-22A2142B7A3C}" type="presOf" srcId="{2BB23C9C-6D97-4F2F-B511-ED984097D4E5}" destId="{8B53D3B7-07C2-4238-BF94-DE5402141AA1}" srcOrd="0" destOrd="0" presId="urn:microsoft.com/office/officeart/2005/8/layout/process4"/>
    <dgm:cxn modelId="{3753B2C1-5D4F-4D75-AA7B-968371510A1B}" type="presOf" srcId="{525F93D4-D385-46AD-AC3C-151EEF4E8A3F}" destId="{5447E4F6-620F-4D32-AAE2-E818052C9B5E}" srcOrd="0" destOrd="0" presId="urn:microsoft.com/office/officeart/2005/8/layout/process4"/>
    <dgm:cxn modelId="{C321E9C7-A885-4CAD-B4F4-C03E70647934}" type="presOf" srcId="{70023102-A03C-48E4-BA6C-D9A5717DFD3A}" destId="{A647F67E-8FC9-4004-B7B7-A252B3B1452C}" srcOrd="0" destOrd="0" presId="urn:microsoft.com/office/officeart/2005/8/layout/process4"/>
    <dgm:cxn modelId="{CD9D9BD9-446E-4EE1-8116-6819FCF194D7}" srcId="{70023102-A03C-48E4-BA6C-D9A5717DFD3A}" destId="{2ED37D35-4939-4CF9-BDE6-0F85D4992793}" srcOrd="1" destOrd="0" parTransId="{4A455DEC-799A-46E6-A6F5-6D287F8958EC}" sibTransId="{807BB555-34A4-42AB-9FAB-33578A7C645A}"/>
    <dgm:cxn modelId="{FC7CB1B7-AF51-42E8-AF07-6FC5CA8EB1C7}" type="presParOf" srcId="{A647F67E-8FC9-4004-B7B7-A252B3B1452C}" destId="{065EE3FC-4FB9-4509-89E8-A6CF025F93BE}" srcOrd="0" destOrd="0" presId="urn:microsoft.com/office/officeart/2005/8/layout/process4"/>
    <dgm:cxn modelId="{2C2CF10B-85C0-463B-8261-8A3F882A0E6C}" type="presParOf" srcId="{065EE3FC-4FB9-4509-89E8-A6CF025F93BE}" destId="{8B53D3B7-07C2-4238-BF94-DE5402141AA1}" srcOrd="0" destOrd="0" presId="urn:microsoft.com/office/officeart/2005/8/layout/process4"/>
    <dgm:cxn modelId="{310CF79F-E2EA-4346-8A01-8F69F7FD66C5}" type="presParOf" srcId="{A647F67E-8FC9-4004-B7B7-A252B3B1452C}" destId="{2C54AE0E-8344-4DD9-ACA8-2D6F137C37BB}" srcOrd="1" destOrd="0" presId="urn:microsoft.com/office/officeart/2005/8/layout/process4"/>
    <dgm:cxn modelId="{11CFEB98-E35C-44BC-B630-AB65AAF841F6}" type="presParOf" srcId="{A647F67E-8FC9-4004-B7B7-A252B3B1452C}" destId="{35714693-15AB-4DA0-8FF5-0D31A5A590F0}" srcOrd="2" destOrd="0" presId="urn:microsoft.com/office/officeart/2005/8/layout/process4"/>
    <dgm:cxn modelId="{A4C93095-B911-46E5-B9EB-128F3CC1CB09}" type="presParOf" srcId="{35714693-15AB-4DA0-8FF5-0D31A5A590F0}" destId="{15D987CC-88AB-4C28-8256-7A2923323698}" srcOrd="0" destOrd="0" presId="urn:microsoft.com/office/officeart/2005/8/layout/process4"/>
    <dgm:cxn modelId="{465DDCB7-EB29-4703-BFD1-A2C01242B761}" type="presParOf" srcId="{A647F67E-8FC9-4004-B7B7-A252B3B1452C}" destId="{17418A7C-7349-45C3-BB4E-261D8B8A88EA}" srcOrd="3" destOrd="0" presId="urn:microsoft.com/office/officeart/2005/8/layout/process4"/>
    <dgm:cxn modelId="{7973DB40-63BB-4B8E-9831-2B6C73FF0E73}" type="presParOf" srcId="{A647F67E-8FC9-4004-B7B7-A252B3B1452C}" destId="{1057694B-82E0-497D-9D83-BF1CB1C910DD}" srcOrd="4" destOrd="0" presId="urn:microsoft.com/office/officeart/2005/8/layout/process4"/>
    <dgm:cxn modelId="{0BCE4616-1A69-4D52-ABBD-5A02DC25C960}" type="presParOf" srcId="{1057694B-82E0-497D-9D83-BF1CB1C910DD}" destId="{5447E4F6-620F-4D32-AAE2-E818052C9B5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3E9788-F181-4A0B-BB4E-9708640B3ACE}" type="doc">
      <dgm:prSet loTypeId="urn:microsoft.com/office/officeart/2005/8/layout/vList3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D3ACFF56-C1B7-4B79-9F9F-BFF2A1F80FED}">
      <dgm:prSet custT="1"/>
      <dgm:spPr/>
      <dgm:t>
        <a:bodyPr anchor="ctr"/>
        <a:lstStyle/>
        <a:p>
          <a:pPr algn="ctr"/>
          <a:r>
            <a:rPr lang="cs-CZ" sz="4200" b="1" dirty="0"/>
            <a:t>Institucionální koordinátor pro stáže</a:t>
          </a:r>
        </a:p>
      </dgm:t>
    </dgm:pt>
    <dgm:pt modelId="{5947BA1B-2AFB-468F-8F04-A7AF730B972A}" type="parTrans" cxnId="{F964F886-A567-42F7-951E-F406F9EDE644}">
      <dgm:prSet/>
      <dgm:spPr/>
      <dgm:t>
        <a:bodyPr/>
        <a:lstStyle/>
        <a:p>
          <a:endParaRPr lang="en-US"/>
        </a:p>
      </dgm:t>
    </dgm:pt>
    <dgm:pt modelId="{01FDA7EC-AAAC-4F71-8C28-269B0713DBDB}" type="sibTrans" cxnId="{F964F886-A567-42F7-951E-F406F9EDE644}">
      <dgm:prSet/>
      <dgm:spPr/>
      <dgm:t>
        <a:bodyPr/>
        <a:lstStyle/>
        <a:p>
          <a:endParaRPr lang="en-US"/>
        </a:p>
      </dgm:t>
    </dgm:pt>
    <dgm:pt modelId="{090D2A8A-B2D9-4D8C-8B53-3BAB95A0935C}" type="pres">
      <dgm:prSet presAssocID="{9B3E9788-F181-4A0B-BB4E-9708640B3ACE}" presName="linearFlow" presStyleCnt="0">
        <dgm:presLayoutVars>
          <dgm:dir/>
          <dgm:resizeHandles val="exact"/>
        </dgm:presLayoutVars>
      </dgm:prSet>
      <dgm:spPr/>
    </dgm:pt>
    <dgm:pt modelId="{2ACB8456-441A-44FC-8D2A-39D24B3363AD}" type="pres">
      <dgm:prSet presAssocID="{D3ACFF56-C1B7-4B79-9F9F-BFF2A1F80FED}" presName="composite" presStyleCnt="0"/>
      <dgm:spPr/>
    </dgm:pt>
    <dgm:pt modelId="{BE860820-718C-4873-9FB1-FA6D484FCEBE}" type="pres">
      <dgm:prSet presAssocID="{D3ACFF56-C1B7-4B79-9F9F-BFF2A1F80FED}" presName="imgShp" presStyleLbl="fgImgPlace1" presStyleIdx="0" presStyleCnt="1" custLinFactNeighborX="-64887"/>
      <dgm:spPr>
        <a:blipFill>
          <a:blip xmlns:r="http://schemas.openxmlformats.org/officeDocument/2006/relationships" r:embed="rId1"/>
          <a:srcRect/>
          <a:stretch>
            <a:fillRect t="-14000" b="-14000"/>
          </a:stretch>
        </a:blipFill>
      </dgm:spPr>
    </dgm:pt>
    <dgm:pt modelId="{D7094488-1581-4585-A3AC-120E8BD57100}" type="pres">
      <dgm:prSet presAssocID="{D3ACFF56-C1B7-4B79-9F9F-BFF2A1F80FED}" presName="txShp" presStyleLbl="node1" presStyleIdx="0" presStyleCnt="1">
        <dgm:presLayoutVars>
          <dgm:bulletEnabled val="1"/>
        </dgm:presLayoutVars>
      </dgm:prSet>
      <dgm:spPr/>
    </dgm:pt>
  </dgm:ptLst>
  <dgm:cxnLst>
    <dgm:cxn modelId="{DB0C0612-C053-4BA4-B352-8E2551416C29}" type="presOf" srcId="{D3ACFF56-C1B7-4B79-9F9F-BFF2A1F80FED}" destId="{D7094488-1581-4585-A3AC-120E8BD57100}" srcOrd="0" destOrd="0" presId="urn:microsoft.com/office/officeart/2005/8/layout/vList3"/>
    <dgm:cxn modelId="{F468E41F-A7D9-4557-B108-F485A20D4C7D}" type="presOf" srcId="{9B3E9788-F181-4A0B-BB4E-9708640B3ACE}" destId="{090D2A8A-B2D9-4D8C-8B53-3BAB95A0935C}" srcOrd="0" destOrd="0" presId="urn:microsoft.com/office/officeart/2005/8/layout/vList3"/>
    <dgm:cxn modelId="{F964F886-A567-42F7-951E-F406F9EDE644}" srcId="{9B3E9788-F181-4A0B-BB4E-9708640B3ACE}" destId="{D3ACFF56-C1B7-4B79-9F9F-BFF2A1F80FED}" srcOrd="0" destOrd="0" parTransId="{5947BA1B-2AFB-468F-8F04-A7AF730B972A}" sibTransId="{01FDA7EC-AAAC-4F71-8C28-269B0713DBDB}"/>
    <dgm:cxn modelId="{5BCE670F-14C3-40DD-88DF-7D7B6A86AC42}" type="presParOf" srcId="{090D2A8A-B2D9-4D8C-8B53-3BAB95A0935C}" destId="{2ACB8456-441A-44FC-8D2A-39D24B3363AD}" srcOrd="0" destOrd="0" presId="urn:microsoft.com/office/officeart/2005/8/layout/vList3"/>
    <dgm:cxn modelId="{848C8CAA-8899-40B0-9451-534140376514}" type="presParOf" srcId="{2ACB8456-441A-44FC-8D2A-39D24B3363AD}" destId="{BE860820-718C-4873-9FB1-FA6D484FCEBE}" srcOrd="0" destOrd="0" presId="urn:microsoft.com/office/officeart/2005/8/layout/vList3"/>
    <dgm:cxn modelId="{2E18E92F-23CB-4A01-92C8-A86CDF76EB39}" type="presParOf" srcId="{2ACB8456-441A-44FC-8D2A-39D24B3363AD}" destId="{D7094488-1581-4585-A3AC-120E8BD5710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1BCC90-8BC7-42B9-8C0C-16355EEA69AA}" type="doc">
      <dgm:prSet loTypeId="urn:microsoft.com/office/officeart/2005/8/layout/vList3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BA621A5-FDA9-41DF-B41A-6D4AAE6E76F9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 anchor="t"/>
        <a:lstStyle/>
        <a:p>
          <a:pPr algn="ctr"/>
          <a:r>
            <a:rPr lang="cs-CZ" sz="3200" b="1" dirty="0">
              <a:solidFill>
                <a:schemeClr val="bg1"/>
              </a:solidFill>
            </a:rPr>
            <a:t>Univerzitní koordinátor pro stáže</a:t>
          </a:r>
        </a:p>
      </dgm:t>
    </dgm:pt>
    <dgm:pt modelId="{29114B36-AB0C-40DB-8AC0-3A1F9FC852B7}" type="parTrans" cxnId="{344F9CE4-FE3E-4C47-A490-070B42D871C9}">
      <dgm:prSet/>
      <dgm:spPr/>
      <dgm:t>
        <a:bodyPr/>
        <a:lstStyle/>
        <a:p>
          <a:endParaRPr lang="en-US"/>
        </a:p>
      </dgm:t>
    </dgm:pt>
    <dgm:pt modelId="{D2C8589E-2DAF-4FDA-84CD-D14FFB358C76}" type="sibTrans" cxnId="{344F9CE4-FE3E-4C47-A490-070B42D871C9}">
      <dgm:prSet/>
      <dgm:spPr/>
      <dgm:t>
        <a:bodyPr/>
        <a:lstStyle/>
        <a:p>
          <a:endParaRPr lang="en-US"/>
        </a:p>
      </dgm:t>
    </dgm:pt>
    <dgm:pt modelId="{949F9F0B-3535-4248-9699-1E6B39612207}" type="pres">
      <dgm:prSet presAssocID="{891BCC90-8BC7-42B9-8C0C-16355EEA69AA}" presName="linearFlow" presStyleCnt="0">
        <dgm:presLayoutVars>
          <dgm:dir/>
          <dgm:resizeHandles val="exact"/>
        </dgm:presLayoutVars>
      </dgm:prSet>
      <dgm:spPr/>
    </dgm:pt>
    <dgm:pt modelId="{537EBB1E-7CDC-40F0-9437-7ABADF4761B1}" type="pres">
      <dgm:prSet presAssocID="{6BA621A5-FDA9-41DF-B41A-6D4AAE6E76F9}" presName="composite" presStyleCnt="0"/>
      <dgm:spPr/>
    </dgm:pt>
    <dgm:pt modelId="{A363B0E8-37FC-47FF-AFEC-91764EE9967B}" type="pres">
      <dgm:prSet presAssocID="{6BA621A5-FDA9-41DF-B41A-6D4AAE6E76F9}" presName="imgShp" presStyleLbl="fgImgPlace1" presStyleIdx="0" presStyleCnt="1" custLinFactNeighborX="-61587" custLinFactNeighborY="1001"/>
      <dgm:spPr>
        <a:blipFill>
          <a:blip xmlns:r="http://schemas.openxmlformats.org/officeDocument/2006/relationships" r:embed="rId1"/>
          <a:srcRect/>
          <a:stretch>
            <a:fillRect t="-14000" b="-14000"/>
          </a:stretch>
        </a:blipFill>
      </dgm:spPr>
    </dgm:pt>
    <dgm:pt modelId="{1A2A735E-9470-4FC4-A870-77FC3F5DACFE}" type="pres">
      <dgm:prSet presAssocID="{6BA621A5-FDA9-41DF-B41A-6D4AAE6E76F9}" presName="txShp" presStyleLbl="node1" presStyleIdx="0" presStyleCnt="1" custScaleX="103619">
        <dgm:presLayoutVars>
          <dgm:bulletEnabled val="1"/>
        </dgm:presLayoutVars>
      </dgm:prSet>
      <dgm:spPr/>
    </dgm:pt>
  </dgm:ptLst>
  <dgm:cxnLst>
    <dgm:cxn modelId="{A7AEA205-83C9-4854-AAC6-144147652C8D}" type="presOf" srcId="{891BCC90-8BC7-42B9-8C0C-16355EEA69AA}" destId="{949F9F0B-3535-4248-9699-1E6B39612207}" srcOrd="0" destOrd="0" presId="urn:microsoft.com/office/officeart/2005/8/layout/vList3"/>
    <dgm:cxn modelId="{592F5184-C3E1-4820-A304-74A918587C64}" type="presOf" srcId="{6BA621A5-FDA9-41DF-B41A-6D4AAE6E76F9}" destId="{1A2A735E-9470-4FC4-A870-77FC3F5DACFE}" srcOrd="0" destOrd="0" presId="urn:microsoft.com/office/officeart/2005/8/layout/vList3"/>
    <dgm:cxn modelId="{344F9CE4-FE3E-4C47-A490-070B42D871C9}" srcId="{891BCC90-8BC7-42B9-8C0C-16355EEA69AA}" destId="{6BA621A5-FDA9-41DF-B41A-6D4AAE6E76F9}" srcOrd="0" destOrd="0" parTransId="{29114B36-AB0C-40DB-8AC0-3A1F9FC852B7}" sibTransId="{D2C8589E-2DAF-4FDA-84CD-D14FFB358C76}"/>
    <dgm:cxn modelId="{4F0AD428-240F-434B-9998-64915483A898}" type="presParOf" srcId="{949F9F0B-3535-4248-9699-1E6B39612207}" destId="{537EBB1E-7CDC-40F0-9437-7ABADF4761B1}" srcOrd="0" destOrd="0" presId="urn:microsoft.com/office/officeart/2005/8/layout/vList3"/>
    <dgm:cxn modelId="{6407439E-0DF5-42E4-9FC5-5443FA532DD0}" type="presParOf" srcId="{537EBB1E-7CDC-40F0-9437-7ABADF4761B1}" destId="{A363B0E8-37FC-47FF-AFEC-91764EE9967B}" srcOrd="0" destOrd="0" presId="urn:microsoft.com/office/officeart/2005/8/layout/vList3"/>
    <dgm:cxn modelId="{0492C004-8235-4AC9-961D-3F2ABC551755}" type="presParOf" srcId="{537EBB1E-7CDC-40F0-9437-7ABADF4761B1}" destId="{1A2A735E-9470-4FC4-A870-77FC3F5DACF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94488-1581-4585-A3AC-120E8BD57100}">
      <dsp:nvSpPr>
        <dsp:cNvPr id="0" name=""/>
        <dsp:cNvSpPr/>
      </dsp:nvSpPr>
      <dsp:spPr>
        <a:xfrm rot="10800000">
          <a:off x="2394849" y="724"/>
          <a:ext cx="8035709" cy="1483268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4080" tIns="160020" rIns="298704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b="1" kern="1200" dirty="0"/>
            <a:t>Přijímací řízení pro anglické obory</a:t>
          </a:r>
        </a:p>
      </dsp:txBody>
      <dsp:txXfrm rot="10800000">
        <a:off x="2765666" y="724"/>
        <a:ext cx="7664892" cy="1483268"/>
      </dsp:txXfrm>
    </dsp:sp>
    <dsp:sp modelId="{BE860820-718C-4873-9FB1-FA6D484FCEBE}">
      <dsp:nvSpPr>
        <dsp:cNvPr id="0" name=""/>
        <dsp:cNvSpPr/>
      </dsp:nvSpPr>
      <dsp:spPr>
        <a:xfrm>
          <a:off x="690766" y="724"/>
          <a:ext cx="1483268" cy="14832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A735E-9470-4FC4-A870-77FC3F5DACFE}">
      <dsp:nvSpPr>
        <dsp:cNvPr id="0" name=""/>
        <dsp:cNvSpPr/>
      </dsp:nvSpPr>
      <dsp:spPr>
        <a:xfrm rot="10800000">
          <a:off x="2395212" y="0"/>
          <a:ext cx="8035709" cy="1484720"/>
        </a:xfrm>
        <a:prstGeom prst="homePlate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54720" tIns="156210" rIns="291592" bIns="156210" numCol="1" spcCol="1270" anchor="t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b="1" kern="1200" dirty="0"/>
            <a:t>Proděkanka pro mezinárodní vztahy</a:t>
          </a:r>
        </a:p>
      </dsp:txBody>
      <dsp:txXfrm rot="10800000">
        <a:off x="2766392" y="0"/>
        <a:ext cx="7664529" cy="1484720"/>
      </dsp:txXfrm>
    </dsp:sp>
    <dsp:sp modelId="{A363B0E8-37FC-47FF-AFEC-91764EE9967B}">
      <dsp:nvSpPr>
        <dsp:cNvPr id="0" name=""/>
        <dsp:cNvSpPr/>
      </dsp:nvSpPr>
      <dsp:spPr>
        <a:xfrm>
          <a:off x="738457" y="0"/>
          <a:ext cx="1484720" cy="1484720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EAD9A-8E3D-47F4-83B2-357CFCBFC86F}">
      <dsp:nvSpPr>
        <dsp:cNvPr id="0" name=""/>
        <dsp:cNvSpPr/>
      </dsp:nvSpPr>
      <dsp:spPr>
        <a:xfrm rot="10800000">
          <a:off x="2395212" y="0"/>
          <a:ext cx="8035709" cy="14847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4721" tIns="160020" rIns="298704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b="1" kern="1200" dirty="0"/>
            <a:t>Erasmus Koordinátor</a:t>
          </a:r>
        </a:p>
      </dsp:txBody>
      <dsp:txXfrm rot="10800000">
        <a:off x="2766392" y="0"/>
        <a:ext cx="7664529" cy="1484721"/>
      </dsp:txXfrm>
    </dsp:sp>
    <dsp:sp modelId="{4992FFF7-134E-41BD-8058-6B85EE9D5C53}">
      <dsp:nvSpPr>
        <dsp:cNvPr id="0" name=""/>
        <dsp:cNvSpPr/>
      </dsp:nvSpPr>
      <dsp:spPr>
        <a:xfrm>
          <a:off x="786591" y="0"/>
          <a:ext cx="1484721" cy="148472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3D3B7-07C2-4238-BF94-DE5402141AA1}">
      <dsp:nvSpPr>
        <dsp:cNvPr id="0" name=""/>
        <dsp:cNvSpPr/>
      </dsp:nvSpPr>
      <dsp:spPr>
        <a:xfrm>
          <a:off x="0" y="4748601"/>
          <a:ext cx="9688286" cy="155859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b="1" kern="1200" dirty="0"/>
            <a:t>3. Výběrové řízení</a:t>
          </a:r>
          <a:endParaRPr lang="en-GB" sz="5500" b="1" kern="1200" dirty="0"/>
        </a:p>
      </dsp:txBody>
      <dsp:txXfrm>
        <a:off x="0" y="4748601"/>
        <a:ext cx="9688286" cy="1558596"/>
      </dsp:txXfrm>
    </dsp:sp>
    <dsp:sp modelId="{15D987CC-88AB-4C28-8256-7A2923323698}">
      <dsp:nvSpPr>
        <dsp:cNvPr id="0" name=""/>
        <dsp:cNvSpPr/>
      </dsp:nvSpPr>
      <dsp:spPr>
        <a:xfrm rot="10800000">
          <a:off x="0" y="2374858"/>
          <a:ext cx="9688286" cy="2397121"/>
        </a:xfrm>
        <a:prstGeom prst="upArrowCallout">
          <a:avLst/>
        </a:prstGeom>
        <a:solidFill>
          <a:srgbClr val="F7A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/>
            <a:t>2. Najdi si a komunikuj s přijímací organizací tvého výběru bez asistence IRa</a:t>
          </a:r>
          <a:endParaRPr lang="en-GB" sz="3400" b="1" kern="1200" dirty="0"/>
        </a:p>
      </dsp:txBody>
      <dsp:txXfrm rot="10800000">
        <a:off x="0" y="2374858"/>
        <a:ext cx="9688286" cy="1557577"/>
      </dsp:txXfrm>
    </dsp:sp>
    <dsp:sp modelId="{5447E4F6-620F-4D32-AAE2-E818052C9B5E}">
      <dsp:nvSpPr>
        <dsp:cNvPr id="0" name=""/>
        <dsp:cNvSpPr/>
      </dsp:nvSpPr>
      <dsp:spPr>
        <a:xfrm rot="10800000">
          <a:off x="0" y="0"/>
          <a:ext cx="9688286" cy="2397121"/>
        </a:xfrm>
        <a:prstGeom prst="upArrowCallou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b="1" kern="1200" dirty="0"/>
            <a:t>1. Vyhlášení výběrového řízení </a:t>
          </a:r>
          <a:endParaRPr lang="en-GB" sz="5500" kern="1200" dirty="0"/>
        </a:p>
      </dsp:txBody>
      <dsp:txXfrm rot="10800000">
        <a:off x="0" y="0"/>
        <a:ext cx="9688286" cy="15575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3D3B7-07C2-4238-BF94-DE5402141AA1}">
      <dsp:nvSpPr>
        <dsp:cNvPr id="0" name=""/>
        <dsp:cNvSpPr/>
      </dsp:nvSpPr>
      <dsp:spPr>
        <a:xfrm>
          <a:off x="0" y="4704649"/>
          <a:ext cx="9688286" cy="1544170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/>
            <a:t>6. Podepiš smlouvu, získej stipendium a VYJEĎ!</a:t>
          </a:r>
          <a:endParaRPr lang="en-GB" sz="3600" b="1" kern="1200" dirty="0"/>
        </a:p>
      </dsp:txBody>
      <dsp:txXfrm>
        <a:off x="0" y="4704649"/>
        <a:ext cx="9688286" cy="1544170"/>
      </dsp:txXfrm>
    </dsp:sp>
    <dsp:sp modelId="{15D987CC-88AB-4C28-8256-7A2923323698}">
      <dsp:nvSpPr>
        <dsp:cNvPr id="0" name=""/>
        <dsp:cNvSpPr/>
      </dsp:nvSpPr>
      <dsp:spPr>
        <a:xfrm rot="10800000">
          <a:off x="0" y="2352877"/>
          <a:ext cx="9688286" cy="2374934"/>
        </a:xfrm>
        <a:prstGeom prst="upArrowCallout">
          <a:avLst/>
        </a:prstGeom>
        <a:solidFill>
          <a:srgbClr val="F7A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/>
            <a:t>5. Budeš požádan IRem z rektorátu o dodání několika dokumentů</a:t>
          </a:r>
          <a:endParaRPr lang="en-GB" sz="3600" b="1" kern="1200" dirty="0"/>
        </a:p>
      </dsp:txBody>
      <dsp:txXfrm rot="10800000">
        <a:off x="0" y="2352877"/>
        <a:ext cx="9688286" cy="1543161"/>
      </dsp:txXfrm>
    </dsp:sp>
    <dsp:sp modelId="{5447E4F6-620F-4D32-AAE2-E818052C9B5E}">
      <dsp:nvSpPr>
        <dsp:cNvPr id="0" name=""/>
        <dsp:cNvSpPr/>
      </dsp:nvSpPr>
      <dsp:spPr>
        <a:xfrm rot="10800000">
          <a:off x="0" y="0"/>
          <a:ext cx="9688286" cy="2374934"/>
        </a:xfrm>
        <a:prstGeom prst="upArrowCallou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/>
            <a:t>4. Výsledky výběrového řízení obdržíš přes email</a:t>
          </a:r>
          <a:endParaRPr lang="en-GB" sz="3600" kern="1200" dirty="0"/>
        </a:p>
      </dsp:txBody>
      <dsp:txXfrm rot="10800000">
        <a:off x="0" y="0"/>
        <a:ext cx="9688286" cy="15431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94488-1581-4585-A3AC-120E8BD57100}">
      <dsp:nvSpPr>
        <dsp:cNvPr id="0" name=""/>
        <dsp:cNvSpPr/>
      </dsp:nvSpPr>
      <dsp:spPr>
        <a:xfrm rot="10800000">
          <a:off x="2394849" y="724"/>
          <a:ext cx="8035709" cy="1483268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4080" tIns="160020" rIns="298704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b="1" kern="1200" dirty="0"/>
            <a:t>Institucionální koordinátor pro stáže</a:t>
          </a:r>
        </a:p>
      </dsp:txBody>
      <dsp:txXfrm rot="10800000">
        <a:off x="2765666" y="724"/>
        <a:ext cx="7664892" cy="1483268"/>
      </dsp:txXfrm>
    </dsp:sp>
    <dsp:sp modelId="{BE860820-718C-4873-9FB1-FA6D484FCEBE}">
      <dsp:nvSpPr>
        <dsp:cNvPr id="0" name=""/>
        <dsp:cNvSpPr/>
      </dsp:nvSpPr>
      <dsp:spPr>
        <a:xfrm>
          <a:off x="690766" y="724"/>
          <a:ext cx="1483268" cy="1483268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A735E-9470-4FC4-A870-77FC3F5DACFE}">
      <dsp:nvSpPr>
        <dsp:cNvPr id="0" name=""/>
        <dsp:cNvSpPr/>
      </dsp:nvSpPr>
      <dsp:spPr>
        <a:xfrm rot="10800000">
          <a:off x="2177102" y="0"/>
          <a:ext cx="8326522" cy="1484720"/>
        </a:xfrm>
        <a:prstGeom prst="homePlate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54720" tIns="121920" rIns="227584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solidFill>
                <a:schemeClr val="bg1"/>
              </a:solidFill>
            </a:rPr>
            <a:t>Univerzitní koordinátor pro stáže</a:t>
          </a:r>
        </a:p>
      </dsp:txBody>
      <dsp:txXfrm rot="10800000">
        <a:off x="2548282" y="0"/>
        <a:ext cx="7955342" cy="1484720"/>
      </dsp:txXfrm>
    </dsp:sp>
    <dsp:sp modelId="{A363B0E8-37FC-47FF-AFEC-91764EE9967B}">
      <dsp:nvSpPr>
        <dsp:cNvPr id="0" name=""/>
        <dsp:cNvSpPr/>
      </dsp:nvSpPr>
      <dsp:spPr>
        <a:xfrm>
          <a:off x="665754" y="0"/>
          <a:ext cx="1484720" cy="1484720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C212994-D54A-43A3-B9C3-E1A7746EA4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3A320EE-02CC-47D9-8EBF-35F6DA5E84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1C12D-995C-4CE2-B7E9-F2AF6EAEF7B3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C91342-6732-45B6-A79D-518D447078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9E57E9-23DA-47DB-ADD0-7EE11B2917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E2A15-5B58-4B91-8D19-B67B50939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36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03AD6-614C-4B13-AA75-3193C707D39E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A8A12-C138-49DA-8AA6-D12B63798F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06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czu.cz/kourimsk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czu.cz/kourimska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1" i="0" dirty="0">
                <a:solidFill>
                  <a:srgbClr val="B22222"/>
                </a:solidFill>
                <a:effectLst/>
                <a:latin typeface="Arial" panose="020B0604020202020204" pitchFamily="34" charset="0"/>
                <a:hlinkClick r:id="rId3"/>
              </a:rPr>
              <a:t>prof. Ing. Lenka Kouřimská, Ph.D.</a:t>
            </a:r>
            <a:endParaRPr lang="nn-NO" b="1" i="0" dirty="0">
              <a:solidFill>
                <a:srgbClr val="136945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A8A12-C138-49DA-8AA6-D12B63798F3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62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1" i="0" dirty="0">
                <a:solidFill>
                  <a:srgbClr val="B22222"/>
                </a:solidFill>
                <a:effectLst/>
                <a:latin typeface="Arial" panose="020B0604020202020204" pitchFamily="34" charset="0"/>
                <a:hlinkClick r:id="rId3"/>
              </a:rPr>
              <a:t>prof. Ing. Lenka Kouřimská, Ph.D.</a:t>
            </a:r>
            <a:endParaRPr lang="nn-NO" b="1" i="0" dirty="0">
              <a:solidFill>
                <a:srgbClr val="136945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A8A12-C138-49DA-8AA6-D12B63798F3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90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8111971A-F2ED-4F89-BCE8-EAB8C33D71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8001000"/>
          </a:xfrm>
          <a:prstGeom prst="rect">
            <a:avLst/>
          </a:prstGeom>
        </p:spPr>
        <p:txBody>
          <a:bodyPr lIns="180000" tIns="180000" rIns="180000" bIns="180000"/>
          <a:lstStyle/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1" name="Zástupný symbol pro text 3">
            <a:extLst>
              <a:ext uri="{FF2B5EF4-FFF2-40B4-BE49-F238E27FC236}">
                <a16:creationId xmlns:a16="http://schemas.microsoft.com/office/drawing/2014/main" id="{2EA13CCC-F80B-495C-B1A2-71E4F3B956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675047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F6FCFB0-58F2-41B9-BE76-94251C5120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4755B8E-77DD-4F71-9CD0-611770504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7A3072F3-67BD-48D5-A6DA-38E4E24F7F23}" type="datetime3">
              <a:rPr lang="cs-CZ" smtClean="0"/>
              <a:pPr/>
              <a:t>10/02/23</a:t>
            </a:fld>
            <a:endParaRPr lang="en-US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693F5122-1A9A-4DE1-B790-76F4500C9D09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1460AD5-C1DB-425D-9042-0018BBB8EA11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err="1">
                <a:solidFill>
                  <a:srgbClr val="F7A000"/>
                </a:solidFill>
              </a:rPr>
              <a:t>af.czu.cz</a:t>
            </a:r>
            <a:endParaRPr lang="cs-CZ" sz="3600" dirty="0">
              <a:solidFill>
                <a:srgbClr val="F7A000"/>
              </a:solidFill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D50C4573-7281-4486-AE15-CF93D0AFD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0" y="7792299"/>
            <a:ext cx="7311016" cy="1912238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3B380345-CCAE-425B-84AF-F7C4AF4F1F46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Univerzita plná života</a:t>
            </a:r>
          </a:p>
        </p:txBody>
      </p:sp>
    </p:spTree>
    <p:extLst>
      <p:ext uri="{BB962C8B-B14F-4D97-AF65-F5344CB8AC3E}">
        <p14:creationId xmlns:p14="http://schemas.microsoft.com/office/powerpoint/2010/main" val="361817183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32B6B012-2485-4904-A071-3E286A89F8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6F90E351-F256-4CD4-9AA8-FC09FF52BE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26CE340-E670-4E65-A433-6267BB1BF5FE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5E993FE-A3CA-4B1D-B960-1BF7FF725742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af.czu.cz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64F4BB0-2D4E-494F-9BF2-A1A46D3C53EB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rPr>
              <a:t>Fakulta agrobiologie, potravinových a přírodních zdrojů</a:t>
            </a:r>
          </a:p>
        </p:txBody>
      </p:sp>
      <p:sp>
        <p:nvSpPr>
          <p:cNvPr id="22" name="Zástupný symbol pro text 6">
            <a:extLst>
              <a:ext uri="{FF2B5EF4-FFF2-40B4-BE49-F238E27FC236}">
                <a16:creationId xmlns:a16="http://schemas.microsoft.com/office/drawing/2014/main" id="{121E362E-D31C-46E4-A97F-A1B770B1A7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F96E294-8A27-45EC-9617-D328B85ED0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428115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  <a:lvl5pPr marL="2743200" indent="0">
              <a:buNone/>
              <a:defRPr sz="2400"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0471E5D-1432-4DE8-B8DC-D52DDDF65BC8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1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10" name="Zástupný symbol obrázku 24">
            <a:extLst>
              <a:ext uri="{FF2B5EF4-FFF2-40B4-BE49-F238E27FC236}">
                <a16:creationId xmlns:a16="http://schemas.microsoft.com/office/drawing/2014/main" id="{B6AD1CE9-FEC3-45D9-B4F6-AEB4A1A23D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387388" y="2936082"/>
            <a:ext cx="4900613" cy="6307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C1EE7B2D-A70C-48FC-99C0-D1348E1438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20" name="Zástupný text 2">
            <a:extLst>
              <a:ext uri="{FF2B5EF4-FFF2-40B4-BE49-F238E27FC236}">
                <a16:creationId xmlns:a16="http://schemas.microsoft.com/office/drawing/2014/main" id="{9030EAFC-27C2-4D5A-9310-49A081F3B9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A556953-D514-40DA-BA3C-F402490A7D65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1F509FD-CFF1-43C7-BF2B-7F993E085667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af.czu.cz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69DEB39-C59C-492C-BF79-DA2629DF9C68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rPr>
              <a:t>Fakulta agrobiologie, potravinových a přírodních zdrojů</a:t>
            </a:r>
          </a:p>
        </p:txBody>
      </p:sp>
      <p:sp>
        <p:nvSpPr>
          <p:cNvPr id="24" name="Zástupný symbol pro text 6">
            <a:extLst>
              <a:ext uri="{FF2B5EF4-FFF2-40B4-BE49-F238E27FC236}">
                <a16:creationId xmlns:a16="http://schemas.microsoft.com/office/drawing/2014/main" id="{E1ABB83D-8D4E-44B8-9AC4-EC57438373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2307888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54C6EB86-853E-478E-9C5C-D3B7EBCBBC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2307888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  <a:lvl5pPr marL="2743200" indent="0">
              <a:buNone/>
              <a:defRPr sz="2400"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112C706-C6AE-46D7-AE1A-8A80B9B11B99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71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4A793D0-309B-40EC-A585-1DA5E95018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529" y="3578185"/>
            <a:ext cx="4788570" cy="5753192"/>
          </a:xfrm>
          <a:prstGeom prst="rect">
            <a:avLst/>
          </a:prstGeom>
        </p:spPr>
      </p:pic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DC0A7876-1EE8-4635-B55C-560A2B781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B03BE5DF-550B-437A-ABE9-04272F244C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D0454A3-EBD2-4B5A-A765-F6247BD13B1F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1B49E1A-17DD-4037-B1F5-44C382F2C432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af.czu.cz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4498FA4-8DBB-49BB-85B0-584146F9AEB8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rPr>
              <a:t>Fakulta agrobiologie, potravinových a přírodních zdrojů</a:t>
            </a:r>
          </a:p>
        </p:txBody>
      </p:sp>
      <p:sp>
        <p:nvSpPr>
          <p:cNvPr id="23" name="Zástupný symbol pro text 6">
            <a:extLst>
              <a:ext uri="{FF2B5EF4-FFF2-40B4-BE49-F238E27FC236}">
                <a16:creationId xmlns:a16="http://schemas.microsoft.com/office/drawing/2014/main" id="{C6BD2949-C6E9-42DE-9438-96A0705505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Zástupný symbol pro text 13">
            <a:extLst>
              <a:ext uri="{FF2B5EF4-FFF2-40B4-BE49-F238E27FC236}">
                <a16:creationId xmlns:a16="http://schemas.microsoft.com/office/drawing/2014/main" id="{9AF48009-C955-4CB3-AB76-9652E739F6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428115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  <a:lvl5pPr marL="2743200" indent="0">
              <a:buNone/>
              <a:defRPr sz="2400"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CB071AA-7DBC-4A28-983D-AEE9D7AA99F9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87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6F71DDD0-A67C-4003-95FC-A24F9C2894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E4D484EE-348F-44D6-9DAE-51165B7152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5792259-9535-48CF-BAC4-79B36112211B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93197B4-91D3-4E9F-9514-354AFA2A8ABC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af.czu.cz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24401D4-2213-411C-8FC3-892DE3AB3884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rPr>
              <a:t>Fakulta agrobiologie, potravinových a přírodních zdrojů</a:t>
            </a:r>
          </a:p>
        </p:txBody>
      </p:sp>
      <p:sp>
        <p:nvSpPr>
          <p:cNvPr id="22" name="Zástupný symbol pro text 6">
            <a:extLst>
              <a:ext uri="{FF2B5EF4-FFF2-40B4-BE49-F238E27FC236}">
                <a16:creationId xmlns:a16="http://schemas.microsoft.com/office/drawing/2014/main" id="{09EC8A55-9236-43C2-89C0-011C2459CB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D4155F7-69FF-47A2-811E-D084DF7BE0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428115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  <a:lvl5pPr marL="2743200" indent="0">
              <a:buNone/>
              <a:defRPr sz="2400"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BFB7B64-961F-491A-B1BE-DAB5B1376C62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31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10" name="Zástupný symbol obrázku 24">
            <a:extLst>
              <a:ext uri="{FF2B5EF4-FFF2-40B4-BE49-F238E27FC236}">
                <a16:creationId xmlns:a16="http://schemas.microsoft.com/office/drawing/2014/main" id="{B6AD1CE9-FEC3-45D9-B4F6-AEB4A1A23D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387388" y="2936082"/>
            <a:ext cx="4900613" cy="6307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701890D9-F7B9-4C2B-B0E4-23D3CA908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B3E7ED93-4EEA-4BBD-A9D6-2BB216CA30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51952FE-0BF7-47F4-AAE8-ED42B86C9188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DBC9836-85A8-4356-AAF5-99C1DD308A57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af.czu.cz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75D9B2E-FF72-45AF-984C-D8A5215AD7C5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rPr>
              <a:t>Fakulta agrobiologie, potravinových a přírodních zdrojů</a:t>
            </a:r>
          </a:p>
        </p:txBody>
      </p:sp>
      <p:sp>
        <p:nvSpPr>
          <p:cNvPr id="23" name="Zástupný symbol pro text 6">
            <a:extLst>
              <a:ext uri="{FF2B5EF4-FFF2-40B4-BE49-F238E27FC236}">
                <a16:creationId xmlns:a16="http://schemas.microsoft.com/office/drawing/2014/main" id="{79EBC4D0-5394-49D4-A6DF-218DA824B8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2307888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Zástupný symbol pro text 13">
            <a:extLst>
              <a:ext uri="{FF2B5EF4-FFF2-40B4-BE49-F238E27FC236}">
                <a16:creationId xmlns:a16="http://schemas.microsoft.com/office/drawing/2014/main" id="{25135446-4567-4753-B5A6-6C90CB72D2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2307888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  <a:lvl5pPr marL="2743200" indent="0">
              <a:buNone/>
              <a:defRPr sz="2400"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B30B46B-EF0D-4F03-8EA1-3D0AA2EADEC0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55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vý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>
            <a:extLst>
              <a:ext uri="{FF2B5EF4-FFF2-40B4-BE49-F238E27FC236}">
                <a16:creationId xmlns:a16="http://schemas.microsoft.com/office/drawing/2014/main" id="{EBC54BF0-4CE2-49EF-8C89-3802928601B2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af.czu.cz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6F6D968-13B7-4468-9B37-69008AE8A52A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92F37A8-6CE4-4B1A-8C02-0BC8B9260592}"/>
              </a:ext>
            </a:extLst>
          </p:cNvPr>
          <p:cNvSpPr txBox="1"/>
          <p:nvPr userDrawn="1"/>
        </p:nvSpPr>
        <p:spPr>
          <a:xfrm>
            <a:off x="9258364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rPr>
              <a:t>Fakulta agrobiologie, potravinových a přírodních zdrojů</a:t>
            </a:r>
          </a:p>
        </p:txBody>
      </p:sp>
      <p:sp>
        <p:nvSpPr>
          <p:cNvPr id="22" name="Zástupný symbol pro text 6">
            <a:extLst>
              <a:ext uri="{FF2B5EF4-FFF2-40B4-BE49-F238E27FC236}">
                <a16:creationId xmlns:a16="http://schemas.microsoft.com/office/drawing/2014/main" id="{5B725E85-037F-41A8-9A3E-1E6CE0455E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000" y="157384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AC39111D-3502-4FD0-BB1A-0915B476F1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2612069"/>
            <a:ext cx="14281150" cy="657434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EFFA5E6-3961-4555-8531-D73E4CB3D7B2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rgbClr val="F7A000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rgbClr val="F7A000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7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53EAF9F-01E9-4701-B3CE-E5EC1515D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" b="11290"/>
          <a:stretch/>
        </p:blipFill>
        <p:spPr>
          <a:xfrm>
            <a:off x="0" y="1"/>
            <a:ext cx="18288000" cy="10296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2100BC4-4DA9-4844-84E4-6D3775F88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75" y="7246778"/>
            <a:ext cx="10033849" cy="2624410"/>
          </a:xfrm>
          <a:prstGeom prst="rect">
            <a:avLst/>
          </a:prstGeom>
          <a:effectLst>
            <a:glow rad="139700">
              <a:schemeClr val="tx1">
                <a:lumMod val="65000"/>
                <a:lumOff val="35000"/>
                <a:alpha val="40000"/>
              </a:schemeClr>
            </a:glow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301F1C3-936F-43D4-96DB-8DB86F629B10}"/>
              </a:ext>
            </a:extLst>
          </p:cNvPr>
          <p:cNvSpPr txBox="1"/>
          <p:nvPr userDrawn="1"/>
        </p:nvSpPr>
        <p:spPr>
          <a:xfrm>
            <a:off x="4284324" y="1839894"/>
            <a:ext cx="958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384260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vě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A4C6F00-A48B-4E22-84E3-5F01FAC09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3" b="99"/>
          <a:stretch/>
        </p:blipFill>
        <p:spPr>
          <a:xfrm>
            <a:off x="0" y="0"/>
            <a:ext cx="18288000" cy="10296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3DE33A4-FB93-4AAA-A88F-B4FEF27E08A8}"/>
              </a:ext>
            </a:extLst>
          </p:cNvPr>
          <p:cNvSpPr txBox="1"/>
          <p:nvPr userDrawn="1"/>
        </p:nvSpPr>
        <p:spPr>
          <a:xfrm>
            <a:off x="4284324" y="1839894"/>
            <a:ext cx="958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>
                <a:solidFill>
                  <a:schemeClr val="bg1"/>
                </a:solidFill>
                <a:effectLst/>
                <a:latin typeface="+mn-lt"/>
                <a:ea typeface="Roboto Black" panose="02000000000000000000" pitchFamily="2" charset="0"/>
              </a:rPr>
              <a:t>Děkuji</a:t>
            </a:r>
            <a:r>
              <a:rPr lang="cs-CZ" sz="7200" b="1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 za pozornost.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9B3DF7-838A-4FFC-8A0E-18EF8054F2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75" y="7246778"/>
            <a:ext cx="10033849" cy="262441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3609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5D978B46-7738-414B-B6A8-3DB65F297682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1000">
                <a:srgbClr val="F7A000"/>
              </a:gs>
              <a:gs pos="50000">
                <a:srgbClr val="F04123"/>
              </a:gs>
              <a:gs pos="99000">
                <a:srgbClr val="F7A00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69F7FD5-1F06-4D29-BB4C-162FBC2AEFD9}"/>
              </a:ext>
            </a:extLst>
          </p:cNvPr>
          <p:cNvSpPr txBox="1"/>
          <p:nvPr userDrawn="1"/>
        </p:nvSpPr>
        <p:spPr>
          <a:xfrm>
            <a:off x="4284324" y="1839894"/>
            <a:ext cx="958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>
                <a:solidFill>
                  <a:schemeClr val="bg1"/>
                </a:solidFill>
                <a:effectLst/>
                <a:latin typeface="+mn-lt"/>
                <a:ea typeface="Roboto Black" panose="02000000000000000000" pitchFamily="2" charset="0"/>
              </a:rPr>
              <a:t>Děkuji za pozornost.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FC69C21-6E7E-4C25-A457-536FBE32A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75" y="7246778"/>
            <a:ext cx="10033849" cy="262441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39792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vý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27D78BFD-BE02-4A8B-BE65-DF916DBE5900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21" name="Zástupný text 2">
            <a:extLst>
              <a:ext uri="{FF2B5EF4-FFF2-40B4-BE49-F238E27FC236}">
                <a16:creationId xmlns:a16="http://schemas.microsoft.com/office/drawing/2014/main" id="{769B777A-D711-4865-BA2A-25D019378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2" y="1024202"/>
            <a:ext cx="12379511" cy="189245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100" b="1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/>
              <a:t>Název slidu</a:t>
            </a:r>
          </a:p>
        </p:txBody>
      </p:sp>
      <p:sp>
        <p:nvSpPr>
          <p:cNvPr id="23" name="Zástupný text 2">
            <a:extLst>
              <a:ext uri="{FF2B5EF4-FFF2-40B4-BE49-F238E27FC236}">
                <a16:creationId xmlns:a16="http://schemas.microsoft.com/office/drawing/2014/main" id="{0962C937-1D29-45B9-854E-0CE69698BB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0000" y="1"/>
            <a:ext cx="9390369" cy="10242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F7A0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/>
              <a:t>Název oddílu</a:t>
            </a:r>
          </a:p>
        </p:txBody>
      </p:sp>
      <p:sp>
        <p:nvSpPr>
          <p:cNvPr id="25" name="Zástupný symbol obrázku 24">
            <a:extLst>
              <a:ext uri="{FF2B5EF4-FFF2-40B4-BE49-F238E27FC236}">
                <a16:creationId xmlns:a16="http://schemas.microsoft.com/office/drawing/2014/main" id="{4E01A268-A2C1-4D59-90ED-EB9B8A3BD1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387390" y="2936082"/>
            <a:ext cx="4900613" cy="7350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6" name="Zástupný text 13">
            <a:extLst>
              <a:ext uri="{FF2B5EF4-FFF2-40B4-BE49-F238E27FC236}">
                <a16:creationId xmlns:a16="http://schemas.microsoft.com/office/drawing/2014/main" id="{73C61147-16A9-4EB6-B540-7EDA92C44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0001" y="4505198"/>
            <a:ext cx="12083774" cy="4556825"/>
          </a:xfrm>
          <a:prstGeom prst="rect">
            <a:avLst/>
          </a:prstGeom>
        </p:spPr>
        <p:txBody>
          <a:bodyPr/>
          <a:lstStyle>
            <a:lvl1pPr marL="685835" marR="0" indent="-685835" algn="l" defTabSz="1371669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AutoNum type="alphaLcParenR"/>
              <a:tabLst/>
              <a:defRPr sz="3000"/>
            </a:lvl1pPr>
            <a:lvl2pPr marL="1371669" indent="-685835">
              <a:buFont typeface="+mj-lt"/>
              <a:buAutoNum type="alphaLcPeriod"/>
              <a:defRPr sz="2700"/>
            </a:lvl2pPr>
          </a:lstStyle>
          <a:p>
            <a:pPr lvl="1">
              <a:spcAft>
                <a:spcPts val="1800"/>
              </a:spcAft>
            </a:pPr>
            <a:r>
              <a:rPr lang="cs-CZ">
                <a:latin typeface="Roboto" panose="02000000000000000000" pitchFamily="2" charset="0"/>
                <a:ea typeface="Roboto" panose="02000000000000000000" pitchFamily="2" charset="0"/>
              </a:rPr>
              <a:t>oblast vzdělávání </a:t>
            </a:r>
            <a:r>
              <a:rPr lang="cs-CZ" b="1">
                <a:latin typeface="Roboto" panose="02000000000000000000" pitchFamily="2" charset="0"/>
                <a:ea typeface="Roboto" panose="02000000000000000000" pitchFamily="2" charset="0"/>
              </a:rPr>
              <a:t>Biologie, ekologie a životní prostředí </a:t>
            </a:r>
            <a:r>
              <a:rPr lang="cs-CZ">
                <a:latin typeface="Roboto" panose="02000000000000000000" pitchFamily="2" charset="0"/>
                <a:ea typeface="Roboto" panose="02000000000000000000" pitchFamily="2" charset="0"/>
              </a:rPr>
              <a:t>(B, M, D),</a:t>
            </a:r>
          </a:p>
          <a:p>
            <a:pPr lvl="1">
              <a:spcAft>
                <a:spcPts val="1800"/>
              </a:spcAft>
            </a:pPr>
            <a:r>
              <a:rPr lang="cs-CZ">
                <a:latin typeface="Roboto" panose="02000000000000000000" pitchFamily="2" charset="0"/>
                <a:ea typeface="Roboto" panose="02000000000000000000" pitchFamily="2" charset="0"/>
              </a:rPr>
              <a:t>oblast vzdělávání </a:t>
            </a:r>
            <a:r>
              <a:rPr lang="cs-CZ" b="1">
                <a:latin typeface="Roboto" panose="02000000000000000000" pitchFamily="2" charset="0"/>
                <a:ea typeface="Roboto" panose="02000000000000000000" pitchFamily="2" charset="0"/>
              </a:rPr>
              <a:t>Ekonomické obory </a:t>
            </a:r>
            <a:r>
              <a:rPr lang="cs-CZ">
                <a:latin typeface="Roboto" panose="02000000000000000000" pitchFamily="2" charset="0"/>
                <a:ea typeface="Roboto" panose="02000000000000000000" pitchFamily="2" charset="0"/>
              </a:rPr>
              <a:t>(B, M),</a:t>
            </a:r>
          </a:p>
          <a:p>
            <a:pPr lvl="1">
              <a:spcAft>
                <a:spcPts val="1800"/>
              </a:spcAft>
            </a:pPr>
            <a:r>
              <a:rPr lang="cs-CZ">
                <a:latin typeface="Roboto" panose="02000000000000000000" pitchFamily="2" charset="0"/>
                <a:ea typeface="Roboto" panose="02000000000000000000" pitchFamily="2" charset="0"/>
              </a:rPr>
              <a:t>oblast vzdělávání </a:t>
            </a:r>
            <a:r>
              <a:rPr lang="cs-CZ" b="1">
                <a:latin typeface="Roboto" panose="02000000000000000000" pitchFamily="2" charset="0"/>
                <a:ea typeface="Roboto" panose="02000000000000000000" pitchFamily="2" charset="0"/>
              </a:rPr>
              <a:t>Informatika</a:t>
            </a:r>
            <a:r>
              <a:rPr lang="cs-CZ">
                <a:latin typeface="Roboto" panose="02000000000000000000" pitchFamily="2" charset="0"/>
                <a:ea typeface="Roboto" panose="02000000000000000000" pitchFamily="2" charset="0"/>
              </a:rPr>
              <a:t> (B, M, D),</a:t>
            </a:r>
          </a:p>
          <a:p>
            <a:pPr lvl="1">
              <a:spcAft>
                <a:spcPts val="1800"/>
              </a:spcAft>
            </a:pPr>
            <a:r>
              <a:rPr lang="cs-CZ">
                <a:latin typeface="Roboto" panose="02000000000000000000" pitchFamily="2" charset="0"/>
                <a:ea typeface="Roboto" panose="02000000000000000000" pitchFamily="2" charset="0"/>
              </a:rPr>
              <a:t>oblast vzdělávání </a:t>
            </a:r>
            <a:r>
              <a:rPr lang="cs-CZ" b="1">
                <a:latin typeface="Roboto" panose="02000000000000000000" pitchFamily="2" charset="0"/>
                <a:ea typeface="Roboto" panose="02000000000000000000" pitchFamily="2" charset="0"/>
              </a:rPr>
              <a:t>Lesnictví a dřevařství </a:t>
            </a:r>
            <a:r>
              <a:rPr lang="cs-CZ">
                <a:latin typeface="Roboto" panose="02000000000000000000" pitchFamily="2" charset="0"/>
                <a:ea typeface="Roboto" panose="02000000000000000000" pitchFamily="2" charset="0"/>
              </a:rPr>
              <a:t>(B, M, D),</a:t>
            </a:r>
          </a:p>
          <a:p>
            <a:pPr lvl="1">
              <a:spcAft>
                <a:spcPts val="1800"/>
              </a:spcAft>
            </a:pPr>
            <a:r>
              <a:rPr lang="cs-CZ">
                <a:latin typeface="Roboto" panose="02000000000000000000" pitchFamily="2" charset="0"/>
                <a:ea typeface="Roboto" panose="02000000000000000000" pitchFamily="2" charset="0"/>
              </a:rPr>
              <a:t>oblast vzdělávání </a:t>
            </a:r>
            <a:r>
              <a:rPr lang="cs-CZ" b="1">
                <a:latin typeface="Roboto" panose="02000000000000000000" pitchFamily="2" charset="0"/>
                <a:ea typeface="Roboto" panose="02000000000000000000" pitchFamily="2" charset="0"/>
              </a:rPr>
              <a:t>Potravinářství</a:t>
            </a:r>
            <a:r>
              <a:rPr lang="cs-CZ">
                <a:latin typeface="Roboto" panose="02000000000000000000" pitchFamily="2" charset="0"/>
                <a:ea typeface="Roboto" panose="02000000000000000000" pitchFamily="2" charset="0"/>
              </a:rPr>
              <a:t> (B, M),</a:t>
            </a:r>
          </a:p>
          <a:p>
            <a:pPr lvl="1">
              <a:spcAft>
                <a:spcPts val="1800"/>
              </a:spcAft>
            </a:pPr>
            <a:r>
              <a:rPr lang="cs-CZ">
                <a:latin typeface="Roboto" panose="02000000000000000000" pitchFamily="2" charset="0"/>
                <a:ea typeface="Roboto" panose="02000000000000000000" pitchFamily="2" charset="0"/>
              </a:rPr>
              <a:t>oblast vzdělávání </a:t>
            </a:r>
            <a:r>
              <a:rPr lang="cs-CZ" b="1">
                <a:latin typeface="Roboto" panose="02000000000000000000" pitchFamily="2" charset="0"/>
                <a:ea typeface="Roboto" panose="02000000000000000000" pitchFamily="2" charset="0"/>
              </a:rPr>
              <a:t>Vědy o Zemi </a:t>
            </a:r>
            <a:r>
              <a:rPr lang="cs-CZ">
                <a:latin typeface="Roboto" panose="02000000000000000000" pitchFamily="2" charset="0"/>
                <a:ea typeface="Roboto" panose="02000000000000000000" pitchFamily="2" charset="0"/>
              </a:rPr>
              <a:t>(B, M, D),  </a:t>
            </a:r>
          </a:p>
        </p:txBody>
      </p:sp>
      <p:sp>
        <p:nvSpPr>
          <p:cNvPr id="27" name="Zástupný text 16">
            <a:extLst>
              <a:ext uri="{FF2B5EF4-FFF2-40B4-BE49-F238E27FC236}">
                <a16:creationId xmlns:a16="http://schemas.microsoft.com/office/drawing/2014/main" id="{D08B082B-B896-415E-AB51-9B6BAB8A7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0001" y="3414713"/>
            <a:ext cx="12083774" cy="520362"/>
          </a:xfrm>
          <a:prstGeom prst="rect">
            <a:avLst/>
          </a:prstGeom>
        </p:spPr>
        <p:txBody>
          <a:bodyPr/>
          <a:lstStyle>
            <a:lvl1pPr marL="0" marR="0" indent="0" algn="l" defTabSz="1371669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3000" b="1"/>
            </a:lvl1pPr>
          </a:lstStyle>
          <a:p>
            <a:pPr marL="0" marR="0" lvl="0" indent="0" algn="l" defTabSz="1371669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>
                <a:latin typeface="Roboto" panose="02000000000000000000" pitchFamily="2" charset="0"/>
                <a:ea typeface="Roboto" panose="02000000000000000000" pitchFamily="2" charset="0"/>
              </a:rPr>
              <a:t>Institucionální akreditace schválena Radou NAÚ 29.11. 2018 pro:</a:t>
            </a:r>
            <a:endParaRPr lang="cs-CZ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Zástupný text 2">
            <a:extLst>
              <a:ext uri="{FF2B5EF4-FFF2-40B4-BE49-F238E27FC236}">
                <a16:creationId xmlns:a16="http://schemas.microsoft.com/office/drawing/2014/main" id="{2ED993FD-A443-40D8-82D8-1F64D3AB9F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119987" y="1042605"/>
            <a:ext cx="1761435" cy="1874049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800" b="1">
                <a:solidFill>
                  <a:srgbClr val="647B54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fld id="{9A614C32-FC27-4EED-82E9-9A1A37D9C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01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5A95B17-73AF-43C9-B939-77EAE9071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9" b="7366"/>
          <a:stretch/>
        </p:blipFill>
        <p:spPr>
          <a:xfrm>
            <a:off x="0" y="0"/>
            <a:ext cx="18287998" cy="802800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88D8FE39-27CB-4D5C-B665-E6BB0130763A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84D5E4D-62FB-4B02-BF2D-A50A22A3BF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0" y="7792299"/>
            <a:ext cx="7311016" cy="1912238"/>
          </a:xfrm>
          <a:prstGeom prst="rect">
            <a:avLst/>
          </a:prstGeom>
        </p:spPr>
      </p:pic>
      <p:sp>
        <p:nvSpPr>
          <p:cNvPr id="13" name="Zástupný symbol pro text 3">
            <a:extLst>
              <a:ext uri="{FF2B5EF4-FFF2-40B4-BE49-F238E27FC236}">
                <a16:creationId xmlns:a16="http://schemas.microsoft.com/office/drawing/2014/main" id="{31072240-EB3B-40F4-8D2E-BA6E234EB6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675047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4">
            <a:extLst>
              <a:ext uri="{FF2B5EF4-FFF2-40B4-BE49-F238E27FC236}">
                <a16:creationId xmlns:a16="http://schemas.microsoft.com/office/drawing/2014/main" id="{867D0DD7-98B3-455C-9B3A-67D4FD3F68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5936D64-45DD-43C8-93DF-5779FC20F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7A3072F3-67BD-48D5-A6DA-38E4E24F7F23}" type="datetime3">
              <a:rPr lang="cs-CZ" smtClean="0"/>
              <a:pPr/>
              <a:t>10/02/23</a:t>
            </a:fld>
            <a:endParaRPr lang="en-US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BE82A2B-803E-4D6A-9425-FEC0132D6804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err="1">
                <a:solidFill>
                  <a:srgbClr val="F7A000"/>
                </a:solidFill>
              </a:rPr>
              <a:t>af.czu.cz</a:t>
            </a:r>
            <a:endParaRPr lang="cs-CZ" sz="3600" dirty="0">
              <a:solidFill>
                <a:srgbClr val="F7A00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41739B8-AB8B-4A2D-BF4B-0D204FECF1F8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Univerzita plná života</a:t>
            </a:r>
          </a:p>
        </p:txBody>
      </p:sp>
    </p:spTree>
    <p:extLst>
      <p:ext uri="{BB962C8B-B14F-4D97-AF65-F5344CB8AC3E}">
        <p14:creationId xmlns:p14="http://schemas.microsoft.com/office/powerpoint/2010/main" val="246504040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CF31F7D-C775-4367-BA11-D7AC53523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7" b="7039"/>
          <a:stretch/>
        </p:blipFill>
        <p:spPr>
          <a:xfrm>
            <a:off x="1" y="0"/>
            <a:ext cx="18287998" cy="802800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F63A08B7-436F-475E-B757-FD189FE0A7C2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F58B8F3C-4126-44AE-8564-EB16A15CB7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0" y="7792299"/>
            <a:ext cx="7311016" cy="1912238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6B15649F-CB51-4C81-86D7-02BA5BA10F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675047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4">
            <a:extLst>
              <a:ext uri="{FF2B5EF4-FFF2-40B4-BE49-F238E27FC236}">
                <a16:creationId xmlns:a16="http://schemas.microsoft.com/office/drawing/2014/main" id="{C663B018-1419-4BAA-9DB4-ECC0064ECD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1E7FFA1-8A96-4185-96AA-FD9B877FE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7A3072F3-67BD-48D5-A6DA-38E4E24F7F23}" type="datetime3">
              <a:rPr lang="cs-CZ" smtClean="0"/>
              <a:pPr/>
              <a:t>10/02/23</a:t>
            </a:fld>
            <a:endParaRPr lang="en-US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585B9B4-E7F9-4A15-9762-551524511194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err="1">
                <a:solidFill>
                  <a:srgbClr val="F7A000"/>
                </a:solidFill>
              </a:rPr>
              <a:t>af.czu.cz</a:t>
            </a:r>
            <a:endParaRPr lang="cs-CZ" sz="3600" dirty="0">
              <a:solidFill>
                <a:srgbClr val="F7A00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95E810B-95ED-41BD-8C09-20AA9909D831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Univerzita plná života</a:t>
            </a:r>
          </a:p>
        </p:txBody>
      </p:sp>
    </p:spTree>
    <p:extLst>
      <p:ext uri="{BB962C8B-B14F-4D97-AF65-F5344CB8AC3E}">
        <p14:creationId xmlns:p14="http://schemas.microsoft.com/office/powerpoint/2010/main" val="382533040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9C5E546-3806-41A1-87D3-7E4A64F7A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8" b="3055"/>
          <a:stretch/>
        </p:blipFill>
        <p:spPr>
          <a:xfrm>
            <a:off x="0" y="0"/>
            <a:ext cx="18287999" cy="8064000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32516D3A-1E06-46E2-A9DD-396DD9D19645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BA322BA9-9E77-4D23-894F-C07B3DF0A8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0" y="7792299"/>
            <a:ext cx="7311016" cy="1912238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E626EFB4-2FB7-4B44-BF78-9C4CF1C6A8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675047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4">
            <a:extLst>
              <a:ext uri="{FF2B5EF4-FFF2-40B4-BE49-F238E27FC236}">
                <a16:creationId xmlns:a16="http://schemas.microsoft.com/office/drawing/2014/main" id="{E80CACF6-6D3A-49FE-AC4E-BB2802DAA8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998DA33-5498-4157-872C-65A48487B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7A3072F3-67BD-48D5-A6DA-38E4E24F7F23}" type="datetime3">
              <a:rPr lang="cs-CZ" smtClean="0"/>
              <a:pPr/>
              <a:t>10/02/23</a:t>
            </a:fld>
            <a:endParaRPr lang="en-US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1D5C3CB-DE74-4DBE-BB5C-F67B855BBB62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err="1">
                <a:solidFill>
                  <a:srgbClr val="F7A000"/>
                </a:solidFill>
              </a:rPr>
              <a:t>af.czu.cz</a:t>
            </a:r>
            <a:endParaRPr lang="cs-CZ" sz="3600" dirty="0">
              <a:solidFill>
                <a:srgbClr val="F7A00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E291F96-0E22-4DB1-A84E-728F7278D86F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Univerzita plná života</a:t>
            </a:r>
          </a:p>
        </p:txBody>
      </p:sp>
    </p:spTree>
    <p:extLst>
      <p:ext uri="{BB962C8B-B14F-4D97-AF65-F5344CB8AC3E}">
        <p14:creationId xmlns:p14="http://schemas.microsoft.com/office/powerpoint/2010/main" val="188847063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DD13F2A-11D3-42C8-83F3-81FF4931281C}"/>
              </a:ext>
            </a:extLst>
          </p:cNvPr>
          <p:cNvSpPr/>
          <p:nvPr userDrawn="1"/>
        </p:nvSpPr>
        <p:spPr>
          <a:xfrm>
            <a:off x="1000125" y="1087344"/>
            <a:ext cx="16287750" cy="8112312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 dirty="0"/>
          </a:p>
        </p:txBody>
      </p:sp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CF10A8F8-974B-481C-9AA1-B8494B74BA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4348612"/>
            <a:ext cx="16287750" cy="15897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effectLst/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682A33-9CBD-40CD-8C21-75E186E375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7" y="9193353"/>
            <a:ext cx="412914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0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DD13F2A-11D3-42C8-83F3-81FF4931281C}"/>
              </a:ext>
            </a:extLst>
          </p:cNvPr>
          <p:cNvSpPr/>
          <p:nvPr userDrawn="1"/>
        </p:nvSpPr>
        <p:spPr>
          <a:xfrm>
            <a:off x="1000125" y="1087344"/>
            <a:ext cx="16287750" cy="8112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C0366E4-82CB-4B3D-8178-0B5B4B287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8" y="9193353"/>
            <a:ext cx="4129138" cy="1080000"/>
          </a:xfrm>
          <a:prstGeom prst="rect">
            <a:avLst/>
          </a:prstGeom>
        </p:spPr>
      </p:pic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854A2B13-C15E-4F0A-9FB0-5948E1C4FC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4348612"/>
            <a:ext cx="16287750" cy="15897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effectLst/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02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DD13F2A-11D3-42C8-83F3-81FF4931281C}"/>
              </a:ext>
            </a:extLst>
          </p:cNvPr>
          <p:cNvSpPr>
            <a:spLocks noChangeAspect="1"/>
          </p:cNvSpPr>
          <p:nvPr userDrawn="1"/>
        </p:nvSpPr>
        <p:spPr>
          <a:xfrm>
            <a:off x="1008000" y="1087344"/>
            <a:ext cx="16272000" cy="8103794"/>
          </a:xfrm>
          <a:prstGeom prst="rect">
            <a:avLst/>
          </a:prstGeom>
          <a:blipFill>
            <a:blip r:embed="rId2"/>
            <a:stretch>
              <a:fillRect l="-8894" t="-30184" r="-177" b="-301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2648832-08A2-40B9-92D7-A7B6E5710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7" y="9193353"/>
            <a:ext cx="4129140" cy="1080000"/>
          </a:xfrm>
          <a:prstGeom prst="rect">
            <a:avLst/>
          </a:prstGeom>
        </p:spPr>
      </p:pic>
      <p:sp>
        <p:nvSpPr>
          <p:cNvPr id="8" name="Zástupný symbol pro text 3">
            <a:extLst>
              <a:ext uri="{FF2B5EF4-FFF2-40B4-BE49-F238E27FC236}">
                <a16:creationId xmlns:a16="http://schemas.microsoft.com/office/drawing/2014/main" id="{DFCC3B8F-55BB-4B3F-BF74-C5F40D7B5C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4348612"/>
            <a:ext cx="16287750" cy="15897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89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FF5CD2C1-6170-460F-941F-66AD9DA8C2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4348612"/>
            <a:ext cx="16287750" cy="15897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3D075D-4D71-4A2D-9095-5CF8B82D30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7" y="9193353"/>
            <a:ext cx="4129140" cy="1080000"/>
          </a:xfrm>
          <a:prstGeom prst="rect">
            <a:avLst/>
          </a:prstGeom>
        </p:spPr>
      </p:pic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111F4394-2415-419B-B732-71CE2B728F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0126" y="1087199"/>
            <a:ext cx="16275600" cy="811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032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4A793D0-309B-40EC-A585-1DA5E95018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529" y="3578185"/>
            <a:ext cx="4788570" cy="5753192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F461FE-AADE-4936-BB3A-2C77A4C304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C00DD73C-FAD0-4F3F-B43B-FEB6D7834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ED13C98-A460-4EE5-BFBB-681BBDA81D3B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2B2C2CE-4580-48E9-9D76-D7AE5C49014B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af.czu.cz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C766699-8A1C-452E-BA3A-E469A225BEE7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rPr>
              <a:t>Fakulta agrobiologie, potravinových a přírodních zdrojů</a:t>
            </a:r>
          </a:p>
        </p:txBody>
      </p:sp>
      <p:sp>
        <p:nvSpPr>
          <p:cNvPr id="13" name="Zástupný symbol pro text 6">
            <a:extLst>
              <a:ext uri="{FF2B5EF4-FFF2-40B4-BE49-F238E27FC236}">
                <a16:creationId xmlns:a16="http://schemas.microsoft.com/office/drawing/2014/main" id="{A1DA80BF-9A6F-47C0-9F3B-D6217948D8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1F4A658F-9397-46D9-B46E-E9E8FED5D2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428115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  <a:lvl5pPr marL="2743200" indent="0">
              <a:buNone/>
              <a:defRPr sz="2400"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C22702B-CA63-4EB5-A1C2-E939BC840148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4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60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59" r:id="rId5"/>
    <p:sldLayoutId id="2147483674" r:id="rId6"/>
    <p:sldLayoutId id="2147483684" r:id="rId7"/>
    <p:sldLayoutId id="2147483678" r:id="rId8"/>
    <p:sldLayoutId id="2147483673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3" r:id="rId15"/>
    <p:sldLayoutId id="2147483691" r:id="rId16"/>
    <p:sldLayoutId id="2147483692" r:id="rId17"/>
    <p:sldLayoutId id="2147483690" r:id="rId18"/>
    <p:sldLayoutId id="2147483694" r:id="rId19"/>
  </p:sldLayoutIdLst>
  <p:hf hd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u.cz/cs/r-7214-mezinarodni-vztahy/r-7251-erasmus-a-jine-mobility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713220-9457-251E-78FA-4B58D458A4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9600" dirty="0"/>
              <a:t>Mezinárodní aktivity pro studenty FAPPZ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08A0A-552C-1AAA-7E92-6926748DAF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88C28-CD3F-00B0-5AD1-83C1F7F1A5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3072F3-67BD-48D5-A6DA-38E4E24F7F23}" type="datetime3">
              <a:rPr lang="cs-CZ" smtClean="0"/>
              <a:pPr/>
              <a:t>10/02/23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53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101850-F797-6055-104C-0524CDBDE4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Výběrové řízení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CF47B-9FE1-0BA0-8FD5-F840CEF90A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Stáž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BA6FF89-D193-637D-D0FE-2B978FA7B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3"/>
            <a:ext cx="14281150" cy="773112"/>
          </a:xfrm>
        </p:spPr>
        <p:txBody>
          <a:bodyPr/>
          <a:lstStyle/>
          <a:p>
            <a:r>
              <a:rPr lang="cs-CZ" dirty="0"/>
              <a:t>Žádný deadline! Můžeš se přihlásit kdykoliv (ideálně 2-3 měsíce před výjezdem). </a:t>
            </a:r>
          </a:p>
          <a:p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2AB37CE-4199-9A60-6141-73B76ECDE6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552678"/>
            <a:ext cx="14281150" cy="3949635"/>
          </a:xfrm>
        </p:spPr>
        <p:txBody>
          <a:bodyPr/>
          <a:lstStyle/>
          <a:p>
            <a:r>
              <a:rPr lang="cs-CZ" dirty="0"/>
              <a:t>Požadované dokumenty</a:t>
            </a:r>
          </a:p>
          <a:p>
            <a:pPr lvl="1"/>
            <a:r>
              <a:rPr lang="cs-CZ" sz="3600" dirty="0"/>
              <a:t>Životopis s kontaktními údaji v angličtině</a:t>
            </a:r>
          </a:p>
          <a:p>
            <a:pPr lvl="1"/>
            <a:r>
              <a:rPr lang="cs-CZ" sz="3600" dirty="0"/>
              <a:t>Motivační dopis v angličtině obsahující: název přijimací organizace, země, předběžný termín stáže a popis práce</a:t>
            </a:r>
          </a:p>
          <a:p>
            <a:pPr lvl="1"/>
            <a:r>
              <a:rPr lang="cs-CZ" sz="3600" dirty="0"/>
              <a:t>Zajisti si souhlas školitele s výjezdem</a:t>
            </a:r>
            <a:endParaRPr lang="cs-CZ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A4DA764-0752-BB9F-FBC6-80AF9C278790}"/>
              </a:ext>
            </a:extLst>
          </p:cNvPr>
          <p:cNvSpPr txBox="1">
            <a:spLocks/>
          </p:cNvSpPr>
          <p:nvPr/>
        </p:nvSpPr>
        <p:spPr>
          <a:xfrm>
            <a:off x="1079500" y="8115551"/>
            <a:ext cx="14281150" cy="773524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457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87B6BE-23AA-F3EB-EE62-DBCE8231B6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Jak se přihlásit?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8BB9D-2860-2640-526A-2CD17695B4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Stáž</a:t>
            </a: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D3AA43D-9540-762E-F328-6C74F3D5E6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3655531"/>
              </p:ext>
            </p:extLst>
          </p:nvPr>
        </p:nvGraphicFramePr>
        <p:xfrm>
          <a:off x="4299857" y="3241547"/>
          <a:ext cx="9688286" cy="624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7087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B4BAF3-F63F-A14B-ABEE-C98FA72716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832" y="1043118"/>
            <a:ext cx="15890790" cy="1892451"/>
          </a:xfrm>
        </p:spPr>
        <p:txBody>
          <a:bodyPr>
            <a:normAutofit/>
          </a:bodyPr>
          <a:lstStyle/>
          <a:p>
            <a:r>
              <a:rPr lang="cs-CZ" sz="7200" dirty="0"/>
              <a:t>Kde mohu najít přijímací organizaci?</a:t>
            </a:r>
            <a:endParaRPr lang="en-GB" sz="7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49795-EB78-8A50-C392-AF9EA356EB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Stáž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5517730-2D82-C21C-2EBF-DBA7A6682C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5746" y="3090596"/>
            <a:ext cx="14281150" cy="773524"/>
          </a:xfrm>
        </p:spPr>
        <p:txBody>
          <a:bodyPr/>
          <a:lstStyle/>
          <a:p>
            <a:r>
              <a:rPr lang="cs-CZ" dirty="0"/>
              <a:t>Můžeš hledat na portálech jako jsou například tyto:</a:t>
            </a:r>
          </a:p>
          <a:p>
            <a:endParaRPr lang="en-GB" dirty="0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70F55279-3C8D-EBC4-9543-395DA1E4D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6" y="3635367"/>
            <a:ext cx="3237992" cy="3237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3E9FC3-AD6E-C192-091A-B28CA79B2F68}"/>
              </a:ext>
            </a:extLst>
          </p:cNvPr>
          <p:cNvSpPr txBox="1"/>
          <p:nvPr/>
        </p:nvSpPr>
        <p:spPr>
          <a:xfrm>
            <a:off x="0" y="6511155"/>
            <a:ext cx="420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/>
              <a:t>Erasmusintern</a:t>
            </a:r>
            <a:endParaRPr lang="en-GB" sz="3000" b="1" dirty="0"/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01B237CF-94E3-5879-C61C-8B68BE535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96" y="3558038"/>
            <a:ext cx="3237992" cy="32379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1AE77A-F660-5223-D022-4B9CDEA74169}"/>
              </a:ext>
            </a:extLst>
          </p:cNvPr>
          <p:cNvSpPr txBox="1"/>
          <p:nvPr/>
        </p:nvSpPr>
        <p:spPr>
          <a:xfrm>
            <a:off x="3400552" y="6485497"/>
            <a:ext cx="420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/>
              <a:t>Europlacement</a:t>
            </a:r>
            <a:endParaRPr lang="en-GB" sz="3000" b="1" dirty="0"/>
          </a:p>
        </p:txBody>
      </p:sp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8CB30388-42DF-65CD-8BEB-2FA42B82A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88" y="3550258"/>
            <a:ext cx="3237992" cy="32379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CB0B6D-4453-6CF7-0B63-D5F0B854A7B4}"/>
              </a:ext>
            </a:extLst>
          </p:cNvPr>
          <p:cNvSpPr txBox="1"/>
          <p:nvPr/>
        </p:nvSpPr>
        <p:spPr>
          <a:xfrm>
            <a:off x="7003542" y="6501659"/>
            <a:ext cx="420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/>
              <a:t>Praxisnetwork</a:t>
            </a:r>
            <a:endParaRPr lang="en-GB" sz="3000" b="1" dirty="0"/>
          </a:p>
        </p:txBody>
      </p:sp>
      <p:pic>
        <p:nvPicPr>
          <p:cNvPr id="13" name="Picture 12" descr="Qr code&#10;&#10;Description automatically generated">
            <a:extLst>
              <a:ext uri="{FF2B5EF4-FFF2-40B4-BE49-F238E27FC236}">
                <a16:creationId xmlns:a16="http://schemas.microsoft.com/office/drawing/2014/main" id="{DF9B70D3-2897-C6EA-4EA9-1D9B6B52E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680" y="3697997"/>
            <a:ext cx="2932937" cy="29329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FC06BD-27C0-2E57-AF11-D46C5E81F7CC}"/>
              </a:ext>
            </a:extLst>
          </p:cNvPr>
          <p:cNvSpPr txBox="1"/>
          <p:nvPr/>
        </p:nvSpPr>
        <p:spPr>
          <a:xfrm>
            <a:off x="10361720" y="6296328"/>
            <a:ext cx="4206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/>
              <a:t>Erasmus</a:t>
            </a:r>
          </a:p>
          <a:p>
            <a:pPr algn="ctr"/>
            <a:r>
              <a:rPr lang="cs-CZ" sz="3000" b="1" dirty="0"/>
              <a:t> Commission</a:t>
            </a:r>
            <a:endParaRPr lang="en-GB" sz="3000" b="1" dirty="0"/>
          </a:p>
        </p:txBody>
      </p:sp>
      <p:pic>
        <p:nvPicPr>
          <p:cNvPr id="15" name="Picture 14" descr="Qr code&#10;&#10;Description automatically generated">
            <a:extLst>
              <a:ext uri="{FF2B5EF4-FFF2-40B4-BE49-F238E27FC236}">
                <a16:creationId xmlns:a16="http://schemas.microsoft.com/office/drawing/2014/main" id="{850A806C-88A0-3A2C-520E-4B512E3A3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028" y="3697997"/>
            <a:ext cx="3090253" cy="30902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016553-AD02-A33E-4841-CF1081BE146E}"/>
              </a:ext>
            </a:extLst>
          </p:cNvPr>
          <p:cNvSpPr txBox="1"/>
          <p:nvPr/>
        </p:nvSpPr>
        <p:spPr>
          <a:xfrm>
            <a:off x="13763034" y="6527161"/>
            <a:ext cx="420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/>
              <a:t>EDUCA</a:t>
            </a:r>
            <a:endParaRPr lang="en-GB" sz="3000" b="1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ABE30B1-2D63-A352-B506-E5CBBD3E2084}"/>
              </a:ext>
            </a:extLst>
          </p:cNvPr>
          <p:cNvSpPr txBox="1">
            <a:spLocks/>
          </p:cNvSpPr>
          <p:nvPr/>
        </p:nvSpPr>
        <p:spPr>
          <a:xfrm>
            <a:off x="882777" y="7411604"/>
            <a:ext cx="14281150" cy="773524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nebo kontaktuj přijímací organizaci individuálně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A8D902-FB19-A529-BDDA-DC2B3D9F3209}"/>
              </a:ext>
            </a:extLst>
          </p:cNvPr>
          <p:cNvSpPr txBox="1"/>
          <p:nvPr/>
        </p:nvSpPr>
        <p:spPr>
          <a:xfrm>
            <a:off x="882777" y="8075365"/>
            <a:ext cx="16266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Instituce EU a jiné orgány EU se na stáž nepřijímá. 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575106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2966EB-859A-81F5-72F2-4B8F664F98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8000" b="1" dirty="0"/>
              <a:t>Všechny informace nalezneš </a:t>
            </a:r>
            <a:r>
              <a:rPr lang="cs-CZ" sz="80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3542961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BBE4D3AD-0C54-4D12-90FA-C8E05DCB1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79" y="1024202"/>
            <a:ext cx="15479907" cy="1892453"/>
          </a:xfrm>
        </p:spPr>
        <p:txBody>
          <a:bodyPr/>
          <a:lstStyle/>
          <a:p>
            <a:r>
              <a:rPr lang="cs-CZ" sz="6000" dirty="0"/>
              <a:t>International Relations Office (IRO) rektorátu</a:t>
            </a:r>
            <a:endParaRPr lang="en-US" sz="60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E8A5E5D-2F31-4C81-A719-B65B7B922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18290C2-CD9D-450E-B806-E97DD86893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583000"/>
              </p:ext>
            </p:extLst>
          </p:nvPr>
        </p:nvGraphicFramePr>
        <p:xfrm>
          <a:off x="804633" y="6481540"/>
          <a:ext cx="12083774" cy="1484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D0AD5BF8-6512-4CBD-BBE0-6107DAAD00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42505FEC-3029-42CD-B284-4A7EF4E37B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2684518"/>
              </p:ext>
            </p:extLst>
          </p:nvPr>
        </p:nvGraphicFramePr>
        <p:xfrm>
          <a:off x="804633" y="4043139"/>
          <a:ext cx="12083774" cy="148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Obdélník 14">
            <a:extLst>
              <a:ext uri="{FF2B5EF4-FFF2-40B4-BE49-F238E27FC236}">
                <a16:creationId xmlns:a16="http://schemas.microsoft.com/office/drawing/2014/main" id="{FDE2093B-4BF8-4A8F-B4D3-8A32E875B719}"/>
              </a:ext>
            </a:extLst>
          </p:cNvPr>
          <p:cNvSpPr/>
          <p:nvPr/>
        </p:nvSpPr>
        <p:spPr>
          <a:xfrm>
            <a:off x="12178894" y="6481540"/>
            <a:ext cx="482181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lvl="0" algn="ctr"/>
            <a:r>
              <a:rPr lang="cs-CZ" sz="4200" b="1" dirty="0"/>
              <a:t>Bc. Ondřej Votinský</a:t>
            </a:r>
          </a:p>
          <a:p>
            <a:pPr lvl="0"/>
            <a:endParaRPr lang="en-US" sz="4200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CDF2F071-0A66-4E5A-B557-6C26FCABFECC}"/>
              </a:ext>
            </a:extLst>
          </p:cNvPr>
          <p:cNvSpPr/>
          <p:nvPr/>
        </p:nvSpPr>
        <p:spPr>
          <a:xfrm>
            <a:off x="12165213" y="4096170"/>
            <a:ext cx="482181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4200" b="1" dirty="0"/>
              <a:t>Ing. Radka Kalousová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3955633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232B1B-8AB2-8616-FCA6-5982518267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Důvody proč vyjet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8D01A-DE0D-1D63-B963-461B815BBE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BFC4-1056-5356-7FBD-269A2D6E20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27"/>
          <a:stretch/>
        </p:blipFill>
        <p:spPr>
          <a:xfrm>
            <a:off x="284439" y="2935569"/>
            <a:ext cx="2209753" cy="5980318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0C0330A-E089-FF17-1CE3-471BDEAD2F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4192" y="3646515"/>
            <a:ext cx="6137744" cy="773524"/>
          </a:xfrm>
        </p:spPr>
        <p:txBody>
          <a:bodyPr/>
          <a:lstStyle/>
          <a:p>
            <a:r>
              <a:rPr lang="cs-CZ" dirty="0"/>
              <a:t>Nezávislost</a:t>
            </a:r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73E9086-66C2-0BFA-B9C8-120B86A1CE65}"/>
              </a:ext>
            </a:extLst>
          </p:cNvPr>
          <p:cNvSpPr txBox="1">
            <a:spLocks/>
          </p:cNvSpPr>
          <p:nvPr/>
        </p:nvSpPr>
        <p:spPr>
          <a:xfrm>
            <a:off x="2494192" y="5170931"/>
            <a:ext cx="6137744" cy="773524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Zlepšení angličtiny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0AC7BCD-B395-0FBA-60E3-27EC95B9BE57}"/>
              </a:ext>
            </a:extLst>
          </p:cNvPr>
          <p:cNvSpPr txBox="1">
            <a:spLocks/>
          </p:cNvSpPr>
          <p:nvPr/>
        </p:nvSpPr>
        <p:spPr>
          <a:xfrm>
            <a:off x="2494192" y="6611654"/>
            <a:ext cx="6137744" cy="773524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Přátelé z celého světa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04DC32E-2A1D-75D4-8DC0-8C82247A7001}"/>
              </a:ext>
            </a:extLst>
          </p:cNvPr>
          <p:cNvSpPr txBox="1">
            <a:spLocks/>
          </p:cNvSpPr>
          <p:nvPr/>
        </p:nvSpPr>
        <p:spPr>
          <a:xfrm>
            <a:off x="2494192" y="7903103"/>
            <a:ext cx="6137744" cy="773524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Životopis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7769FDA-D4A5-D4E8-065D-0930CF1BCCA5}"/>
              </a:ext>
            </a:extLst>
          </p:cNvPr>
          <p:cNvSpPr txBox="1">
            <a:spLocks/>
          </p:cNvSpPr>
          <p:nvPr/>
        </p:nvSpPr>
        <p:spPr>
          <a:xfrm>
            <a:off x="11494006" y="3922653"/>
            <a:ext cx="6137744" cy="773524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Cestování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6739270-2B79-0D1A-06DA-3B32A9F52B2E}"/>
              </a:ext>
            </a:extLst>
          </p:cNvPr>
          <p:cNvSpPr txBox="1">
            <a:spLocks/>
          </p:cNvSpPr>
          <p:nvPr/>
        </p:nvSpPr>
        <p:spPr>
          <a:xfrm>
            <a:off x="11494006" y="5591095"/>
            <a:ext cx="6137744" cy="773524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Rozšíření obzorů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38FC1AB-8678-22C1-D288-676074185A68}"/>
              </a:ext>
            </a:extLst>
          </p:cNvPr>
          <p:cNvSpPr txBox="1">
            <a:spLocks/>
          </p:cNvSpPr>
          <p:nvPr/>
        </p:nvSpPr>
        <p:spPr>
          <a:xfrm>
            <a:off x="11494006" y="7259537"/>
            <a:ext cx="6137744" cy="773524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Vzpomínky na celý život</a:t>
            </a:r>
            <a:endParaRPr lang="en-GB" dirty="0"/>
          </a:p>
        </p:txBody>
      </p:sp>
      <p:pic>
        <p:nvPicPr>
          <p:cNvPr id="14" name="Picture 1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FC75102-D134-DF59-5155-66C5DA3BF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94" t="52073" r="1" b="37789"/>
          <a:stretch/>
        </p:blipFill>
        <p:spPr>
          <a:xfrm>
            <a:off x="8193024" y="3510675"/>
            <a:ext cx="3300982" cy="1451954"/>
          </a:xfrm>
          <a:prstGeom prst="rect">
            <a:avLst/>
          </a:prstGeom>
        </p:spPr>
      </p:pic>
      <p:pic>
        <p:nvPicPr>
          <p:cNvPr id="15" name="Picture 1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CA185346-C73D-C1F8-3D88-286FE33D43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94" t="74893" r="1" b="1"/>
          <a:stretch/>
        </p:blipFill>
        <p:spPr>
          <a:xfrm>
            <a:off x="8046720" y="4962629"/>
            <a:ext cx="3447286" cy="375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12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041F187-73FA-BAD6-173C-3E1DA7D92B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Erasmus +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B21811-5518-3F33-53EE-1D964CDCE7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F9F47F1-DE79-E533-568A-836E103248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Erasmus praktická stáž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A5F7FA9-3040-6B0E-205F-A9753859E0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3808066"/>
            <a:ext cx="14281150" cy="5000494"/>
          </a:xfrm>
        </p:spPr>
        <p:txBody>
          <a:bodyPr/>
          <a:lstStyle/>
          <a:p>
            <a:pPr marL="1143000" indent="-1143000">
              <a:buAutoNum type="arabicPeriod"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Najdi si organizaci v zahraničí. </a:t>
            </a:r>
          </a:p>
          <a:p>
            <a:pPr marL="1143000" indent="-1143000">
              <a:buAutoNum type="arabicPeriod"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Informuj na fakultě IRO o tvém zájmu vyjet na pracovní stáž (zašli CV + motivační dopis)</a:t>
            </a:r>
          </a:p>
          <a:p>
            <a:pPr marL="1143000" indent="-1143000">
              <a:buAutoNum type="arabicPeriod"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Připrav si Přihlášku a Learning </a:t>
            </a:r>
            <a:r>
              <a:rPr lang="cs-CZ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Agreement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 pracovní stáž (tzv. dohodu o stáži) a zašli na fakultní IRO</a:t>
            </a:r>
          </a:p>
          <a:p>
            <a:pPr marL="1143000" indent="-1143000">
              <a:buAutoNum type="arabicPeriod"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podepisuješ ty, fakultní IRO, přijímající organizace a Zahraniční oddělení rektorátu. </a:t>
            </a:r>
          </a:p>
          <a:p>
            <a:pPr marL="1143000" indent="-1143000">
              <a:buAutoNum type="arabicPeriod"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Pojisti se u ERV pojišťovny pro studenty.</a:t>
            </a:r>
          </a:p>
          <a:p>
            <a:pPr marL="1143000" indent="-1143000">
              <a:buAutoNum type="arabicPeriod"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Zašli Zahraničnímu oddělení rektorátu podepsanou přihlášku, LA, prohlášení a ERV pojištění.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878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46778F6-438F-D8BB-1E24-31D3746B61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Jiná forma stáže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39DD39-31D8-8B08-2932-E8E5E95780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757019-4827-87C4-2E18-93262777E2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Praktická stáž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BA2E477-06EE-1B65-B5E5-FF650182D6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3978687"/>
            <a:ext cx="14281150" cy="5000494"/>
          </a:xfrm>
        </p:spPr>
        <p:txBody>
          <a:bodyPr/>
          <a:lstStyle/>
          <a:p>
            <a:pPr marL="1143000" indent="-1143000">
              <a:buAutoNum type="arabicPeriod"/>
            </a:pPr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Najdi si organizaci v zahraničí a zdroj, ze kterého budeš financován</a:t>
            </a:r>
          </a:p>
          <a:p>
            <a:pPr marL="1143000" indent="-1143000">
              <a:buAutoNum type="arabicPeriod"/>
            </a:pPr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Informuj na fakultě IRO o tvém zájmu vyjet na pracovní stáž (zašli CV + motivační dopis)</a:t>
            </a:r>
          </a:p>
          <a:p>
            <a:pPr marL="1143000" indent="-1143000">
              <a:buAutoNum type="arabicPeriod"/>
            </a:pPr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Připrav si </a:t>
            </a:r>
            <a:r>
              <a:rPr lang="cs-CZ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Short</a:t>
            </a:r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Term Mobility </a:t>
            </a:r>
            <a:r>
              <a:rPr lang="cs-CZ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</a:t>
            </a:r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 pracovní stáž (tzv. dohodu o stáži) a zašli IRO</a:t>
            </a:r>
          </a:p>
          <a:p>
            <a:pPr marL="1143000" indent="-1143000">
              <a:buAutoNum type="arabicPeriod"/>
            </a:pP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Short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Term Mobility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</a:t>
            </a:r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odepisuješ ty, fakultní IRO, přijímající organizace </a:t>
            </a:r>
          </a:p>
          <a:p>
            <a:pPr marL="1143000" indent="-1143000">
              <a:buAutoNum type="arabicPeriod"/>
            </a:pPr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Pojisti se u ERV pojišťovny pro studenty a zašli pojištění na fakultní IRO před výjezdem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22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48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BBE4D3AD-0C54-4D12-90FA-C8E05DCB1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578" y="1078726"/>
            <a:ext cx="16166592" cy="1892453"/>
          </a:xfrm>
        </p:spPr>
        <p:txBody>
          <a:bodyPr/>
          <a:lstStyle/>
          <a:p>
            <a:r>
              <a:rPr lang="cs-CZ" dirty="0"/>
              <a:t>International Relations Office (IRO)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E8A5E5D-2F31-4C81-A719-B65B7B922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18290C2-CD9D-450E-B806-E97DD8689322}"/>
              </a:ext>
            </a:extLst>
          </p:cNvPr>
          <p:cNvGraphicFramePr/>
          <p:nvPr/>
        </p:nvGraphicFramePr>
        <p:xfrm>
          <a:off x="804633" y="7859400"/>
          <a:ext cx="12083774" cy="1484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D0AD5BF8-6512-4CBD-BBE0-6107DAAD00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42505FEC-3029-42CD-B284-4A7EF4E37B72}"/>
              </a:ext>
            </a:extLst>
          </p:cNvPr>
          <p:cNvGraphicFramePr/>
          <p:nvPr/>
        </p:nvGraphicFramePr>
        <p:xfrm>
          <a:off x="804633" y="4043139"/>
          <a:ext cx="12083774" cy="148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7A56EF2-9347-4F18-8B50-A449ACAC2890}"/>
              </a:ext>
            </a:extLst>
          </p:cNvPr>
          <p:cNvGraphicFramePr/>
          <p:nvPr/>
        </p:nvGraphicFramePr>
        <p:xfrm>
          <a:off x="804633" y="5987388"/>
          <a:ext cx="12083774" cy="1484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5" name="Obdélník 14">
            <a:extLst>
              <a:ext uri="{FF2B5EF4-FFF2-40B4-BE49-F238E27FC236}">
                <a16:creationId xmlns:a16="http://schemas.microsoft.com/office/drawing/2014/main" id="{FDE2093B-4BF8-4A8F-B4D3-8A32E875B719}"/>
              </a:ext>
            </a:extLst>
          </p:cNvPr>
          <p:cNvSpPr/>
          <p:nvPr/>
        </p:nvSpPr>
        <p:spPr>
          <a:xfrm>
            <a:off x="12178894" y="7859400"/>
            <a:ext cx="482181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lvl="0" algn="ctr"/>
            <a:r>
              <a:rPr lang="cs-CZ" sz="4200" b="1" dirty="0"/>
              <a:t>Ing. </a:t>
            </a:r>
            <a:r>
              <a:rPr lang="en-US" sz="4200" b="1" dirty="0"/>
              <a:t>Dagmar Brožová</a:t>
            </a:r>
            <a:endParaRPr lang="cs-CZ" sz="4200" b="1" dirty="0"/>
          </a:p>
          <a:p>
            <a:pPr lvl="0"/>
            <a:endParaRPr lang="en-US" sz="4200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0270755E-3F8E-4534-A763-CBA3D7853B97}"/>
              </a:ext>
            </a:extLst>
          </p:cNvPr>
          <p:cNvSpPr/>
          <p:nvPr/>
        </p:nvSpPr>
        <p:spPr>
          <a:xfrm>
            <a:off x="12178894" y="6014876"/>
            <a:ext cx="479444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lvl="0" algn="ctr"/>
            <a:r>
              <a:rPr lang="cs-CZ" sz="4200" b="1" dirty="0"/>
              <a:t>Ing. Radka Krejčí</a:t>
            </a:r>
          </a:p>
          <a:p>
            <a:pPr lvl="0" algn="ctr"/>
            <a:endParaRPr lang="en-US" sz="4200" b="1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CDF2F071-0A66-4E5A-B557-6C26FCABFECC}"/>
              </a:ext>
            </a:extLst>
          </p:cNvPr>
          <p:cNvSpPr/>
          <p:nvPr/>
        </p:nvSpPr>
        <p:spPr>
          <a:xfrm>
            <a:off x="12165213" y="4096170"/>
            <a:ext cx="482181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4200" b="1" dirty="0"/>
              <a:t>prof. Ing. Lenka Kouřimská, Ph.D.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186677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5D71EE-11A6-0AC4-877B-6C3925289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Mezinárdní aktivity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2535B-AB4E-1225-9A19-EC86A84178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BA70B-7C59-EA2E-CB56-2355F308E9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Erasmus+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B74E11-623E-03FA-F4E3-F7BA5D2FCD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3872753"/>
            <a:ext cx="14281150" cy="154641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Praktické stáže v zahraničí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380A064-163F-03EA-46E2-C894BA391FD3}"/>
              </a:ext>
            </a:extLst>
          </p:cNvPr>
          <p:cNvSpPr txBox="1">
            <a:spLocks/>
          </p:cNvSpPr>
          <p:nvPr/>
        </p:nvSpPr>
        <p:spPr>
          <a:xfrm>
            <a:off x="1079500" y="6140734"/>
            <a:ext cx="14281150" cy="773524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Jin</a:t>
            </a:r>
            <a:r>
              <a:rPr lang="cs-CZ" dirty="0"/>
              <a:t>á forma stáže</a:t>
            </a:r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EA7C21A-D61E-0DB3-A466-6A7D5938B486}"/>
              </a:ext>
            </a:extLst>
          </p:cNvPr>
          <p:cNvSpPr txBox="1">
            <a:spLocks/>
          </p:cNvSpPr>
          <p:nvPr/>
        </p:nvSpPr>
        <p:spPr>
          <a:xfrm>
            <a:off x="1079500" y="6919701"/>
            <a:ext cx="14281150" cy="1520597"/>
          </a:xfrm>
          <a:prstGeom prst="rect">
            <a:avLst/>
          </a:prstGeom>
        </p:spPr>
        <p:txBody>
          <a:bodyPr/>
          <a:lstStyle>
            <a:lvl1pPr marL="457200" indent="-4572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kern="1200" dirty="0" smtClean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1143000" indent="-4572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8642D"/>
              </a:buClr>
              <a:buFont typeface="+mj-lt"/>
              <a:buAutoNum type="arabicPeriod"/>
              <a:defRPr lang="cs-CZ" sz="3200" kern="1200" dirty="0" smtClean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2pPr>
            <a:lvl3pPr marL="1885950" indent="-51435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8642D"/>
              </a:buClr>
              <a:buFont typeface="+mj-lt"/>
              <a:buAutoNum type="alphaLcPeriod"/>
              <a:defRPr lang="cs-CZ" sz="2800" kern="1200" dirty="0" smtClean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kern="1200" dirty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931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23691B-FEAB-3504-27EB-8D0A10D77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ERASMUS+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3A9B8-3F53-CD72-72BD-337BF0B79B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2B4A3C9-617B-D57B-0643-B5FE38979B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1020" y="3365410"/>
            <a:ext cx="13671924" cy="773524"/>
          </a:xfrm>
        </p:spPr>
        <p:txBody>
          <a:bodyPr numCol="1"/>
          <a:lstStyle/>
          <a:p>
            <a:pPr algn="ctr"/>
            <a:r>
              <a:rPr lang="cs-CZ" sz="4000" dirty="0"/>
              <a:t>Stáž</a:t>
            </a:r>
            <a:endParaRPr lang="en-GB" sz="4000"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517677-F5C7-0BBE-67D7-C49F9EBADD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2" t="12020" r="6954"/>
          <a:stretch/>
        </p:blipFill>
        <p:spPr>
          <a:xfrm>
            <a:off x="5218418" y="4499475"/>
            <a:ext cx="6417129" cy="4087217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3CAA1F5-2B2B-A40E-BBC5-974FF22BB368}"/>
              </a:ext>
            </a:extLst>
          </p:cNvPr>
          <p:cNvSpPr txBox="1">
            <a:spLocks/>
          </p:cNvSpPr>
          <p:nvPr/>
        </p:nvSpPr>
        <p:spPr>
          <a:xfrm>
            <a:off x="850900" y="8201080"/>
            <a:ext cx="7346043" cy="773524"/>
          </a:xfrm>
          <a:prstGeom prst="rect">
            <a:avLst/>
          </a:prstGeom>
        </p:spPr>
        <p:txBody>
          <a:bodyPr numCol="1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340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025CE50-6873-0FC4-DD97-A126048EE487}"/>
              </a:ext>
            </a:extLst>
          </p:cNvPr>
          <p:cNvSpPr txBox="1">
            <a:spLocks/>
          </p:cNvSpPr>
          <p:nvPr/>
        </p:nvSpPr>
        <p:spPr>
          <a:xfrm>
            <a:off x="1231845" y="8393886"/>
            <a:ext cx="14390274" cy="773524"/>
          </a:xfrm>
          <a:prstGeom prst="rect">
            <a:avLst/>
          </a:prstGeom>
        </p:spPr>
        <p:txBody>
          <a:bodyPr numCol="1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400" dirty="0"/>
              <a:t>pro všechny studenty </a:t>
            </a:r>
            <a:endParaRPr lang="en-GB" sz="3400" b="0" dirty="0"/>
          </a:p>
        </p:txBody>
      </p:sp>
    </p:spTree>
    <p:extLst>
      <p:ext uri="{BB962C8B-B14F-4D97-AF65-F5344CB8AC3E}">
        <p14:creationId xmlns:p14="http://schemas.microsoft.com/office/powerpoint/2010/main" val="124136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4F6229A-964D-BA68-F631-90755A07F9A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11855-4524-CFAD-B992-B3C8A52D7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Na jak dlouho?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D9CDD-4741-76F0-7B71-15505BD309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B77B4FE-9597-48A0-FAE7-B1BBA82B98AB}"/>
              </a:ext>
            </a:extLst>
          </p:cNvPr>
          <p:cNvSpPr txBox="1">
            <a:spLocks/>
          </p:cNvSpPr>
          <p:nvPr/>
        </p:nvSpPr>
        <p:spPr>
          <a:xfrm>
            <a:off x="1079500" y="4243389"/>
            <a:ext cx="12307888" cy="5000494"/>
          </a:xfrm>
          <a:prstGeom prst="rect">
            <a:avLst/>
          </a:prstGeom>
        </p:spPr>
        <p:txBody>
          <a:bodyPr/>
          <a:lstStyle>
            <a:lvl1pPr marL="457200" indent="-4572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kern="1200" dirty="0" smtClean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1143000" indent="-4572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8642D"/>
              </a:buClr>
              <a:buFont typeface="+mj-lt"/>
              <a:buAutoNum type="arabicPeriod"/>
              <a:defRPr lang="cs-CZ" sz="3200" kern="1200" dirty="0" smtClean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2pPr>
            <a:lvl3pPr marL="1885950" indent="-51435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8642D"/>
              </a:buClr>
              <a:buFont typeface="+mj-lt"/>
              <a:buAutoNum type="alphaLcPeriod"/>
              <a:defRPr lang="cs-CZ" sz="2800" kern="1200" dirty="0" smtClean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kern="1200" dirty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/>
              <a:t>Až </a:t>
            </a:r>
            <a:r>
              <a:rPr lang="en-GB" sz="7200" b="1"/>
              <a:t>12 měsíců </a:t>
            </a:r>
            <a:r>
              <a:rPr lang="en-GB"/>
              <a:t>s financování na každém stupni studia (bakalářské, magisterské, doktorské)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/>
          </a:p>
          <a:p>
            <a:pPr marL="0" indent="0">
              <a:buFont typeface="Wingdings" panose="05000000000000000000" pitchFamily="2" charset="2"/>
              <a:buNone/>
            </a:pPr>
            <a:r>
              <a:rPr lang="en-GB"/>
              <a:t>Možnost vyjet do zahraničí </a:t>
            </a:r>
            <a:r>
              <a:rPr lang="en-GB" sz="7200" b="1"/>
              <a:t>opakovaně</a:t>
            </a:r>
          </a:p>
        </p:txBody>
      </p:sp>
    </p:spTree>
    <p:extLst>
      <p:ext uri="{BB962C8B-B14F-4D97-AF65-F5344CB8AC3E}">
        <p14:creationId xmlns:p14="http://schemas.microsoft.com/office/powerpoint/2010/main" val="685656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999CBA-AA71-94A0-7E9D-35D96A28A7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Stáž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05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9A3FEC51-737E-FDF1-6A0F-206D4DEFB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52" y="256032"/>
            <a:ext cx="2157558" cy="8453381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C751678-8F2F-93ED-2D29-8A5D9B52D5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0929" y="606815"/>
            <a:ext cx="7526463" cy="773524"/>
          </a:xfrm>
        </p:spPr>
        <p:txBody>
          <a:bodyPr/>
          <a:lstStyle/>
          <a:p>
            <a:r>
              <a:rPr lang="cs-CZ" sz="4000" b="0" dirty="0"/>
              <a:t>Organizace, sdružení, univerzity, firmy, neziskovky, nevládky, atp.</a:t>
            </a:r>
            <a:endParaRPr lang="en-GB" sz="4000" b="0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6A6086F-DEA4-7576-9866-1E4E88ADE66B}"/>
              </a:ext>
            </a:extLst>
          </p:cNvPr>
          <p:cNvSpPr txBox="1">
            <a:spLocks/>
          </p:cNvSpPr>
          <p:nvPr/>
        </p:nvSpPr>
        <p:spPr>
          <a:xfrm>
            <a:off x="3610929" y="3228748"/>
            <a:ext cx="14281150" cy="773524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dirty="0"/>
              <a:t>32 </a:t>
            </a:r>
            <a:r>
              <a:rPr lang="cs-CZ" sz="4000" b="0" dirty="0"/>
              <a:t>evropských států</a:t>
            </a:r>
            <a:endParaRPr lang="en-GB" sz="4000" b="0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E6BA379-134C-71B5-CD33-CB99E3209547}"/>
              </a:ext>
            </a:extLst>
          </p:cNvPr>
          <p:cNvSpPr txBox="1">
            <a:spLocks/>
          </p:cNvSpPr>
          <p:nvPr/>
        </p:nvSpPr>
        <p:spPr>
          <a:xfrm>
            <a:off x="3610929" y="5511205"/>
            <a:ext cx="14281150" cy="773524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b="0" dirty="0"/>
              <a:t>aspoň </a:t>
            </a:r>
            <a:r>
              <a:rPr lang="cs-CZ" sz="4000" dirty="0"/>
              <a:t>2 měsíce</a:t>
            </a:r>
            <a:endParaRPr lang="en-GB" sz="4000" b="0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F36F168-4791-597F-B433-78C8818D0B72}"/>
              </a:ext>
            </a:extLst>
          </p:cNvPr>
          <p:cNvSpPr txBox="1">
            <a:spLocks/>
          </p:cNvSpPr>
          <p:nvPr/>
        </p:nvSpPr>
        <p:spPr>
          <a:xfrm>
            <a:off x="3610929" y="7606705"/>
            <a:ext cx="14281150" cy="773524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b="0" dirty="0"/>
              <a:t>Stipendium až 750</a:t>
            </a:r>
            <a:r>
              <a:rPr lang="cs-CZ" sz="4000" dirty="0"/>
              <a:t> €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8603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BB168E-AEA2-F3AB-B14C-74A558DA9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Kam můžu vyjet?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156D5-BA4D-CE88-0D15-1EAB98D59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Stáž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20B4DC8-49D5-4BE0-7340-96DFF0A477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227" y="3205164"/>
            <a:ext cx="17189857" cy="773524"/>
          </a:xfrm>
        </p:spPr>
        <p:txBody>
          <a:bodyPr/>
          <a:lstStyle/>
          <a:p>
            <a:pPr algn="ctr"/>
            <a:r>
              <a:rPr lang="cs-CZ" dirty="0"/>
              <a:t>Stipendium se uděluje dle životních standardů dané země a dle délky pobytu</a:t>
            </a:r>
            <a:endParaRPr lang="en-GB" dirty="0"/>
          </a:p>
          <a:p>
            <a:pPr algn="ctr"/>
            <a:endParaRPr lang="en-GB" dirty="0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A81BC0B2-CBE3-ADF3-1F5C-9A1A898F3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7" y="3978686"/>
            <a:ext cx="5327912" cy="5355770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DF0F42F2-50AF-9927-5C88-E3391F1C9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828" y="3978686"/>
            <a:ext cx="5327911" cy="5334875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4949A84D-E3BE-E6EA-0D80-3C727A951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428" y="4013526"/>
            <a:ext cx="5244656" cy="526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6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FD3B7-EACC-4432-E6FA-86C87F5310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Jak se přihlásit?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A1AF4-F88B-BF28-17EF-2D8C7F4689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Stáž</a:t>
            </a: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B7D17EA-1126-4D1A-5E03-02B83773D9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517996"/>
              </p:ext>
            </p:extLst>
          </p:nvPr>
        </p:nvGraphicFramePr>
        <p:xfrm>
          <a:off x="3598064" y="3081873"/>
          <a:ext cx="9688286" cy="630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1532462-8B5F-5F50-8A6F-5B5621069A82}"/>
              </a:ext>
            </a:extLst>
          </p:cNvPr>
          <p:cNvGrpSpPr/>
          <p:nvPr/>
        </p:nvGrpSpPr>
        <p:grpSpPr>
          <a:xfrm>
            <a:off x="13446709" y="3604436"/>
            <a:ext cx="4493819" cy="1077686"/>
            <a:chOff x="762796" y="3981729"/>
            <a:chExt cx="3684676" cy="15552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1CC6C0F-5552-3D98-742B-DD43729EEE71}"/>
                </a:ext>
              </a:extLst>
            </p:cNvPr>
            <p:cNvSpPr/>
            <p:nvPr/>
          </p:nvSpPr>
          <p:spPr>
            <a:xfrm>
              <a:off x="762796" y="3981729"/>
              <a:ext cx="3684676" cy="1555200"/>
            </a:xfrm>
            <a:prstGeom prst="roundRect">
              <a:avLst>
                <a:gd name="adj" fmla="val 10000"/>
              </a:avLst>
            </a:prstGeom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3430E537-01B1-2708-8283-A364EF4CFA91}"/>
                </a:ext>
              </a:extLst>
            </p:cNvPr>
            <p:cNvSpPr txBox="1"/>
            <p:nvPr/>
          </p:nvSpPr>
          <p:spPr>
            <a:xfrm>
              <a:off x="808346" y="4027279"/>
              <a:ext cx="3593576" cy="146410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92024" tIns="192024" rIns="192024" bIns="192024" numCol="1" spcCol="1270" anchor="t" anchorCtr="0">
              <a:noAutofit/>
            </a:bodyPr>
            <a:lstStyle/>
            <a:p>
              <a:pPr marL="0" lvl="1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cs-CZ" dirty="0"/>
                <a:t>Otevřené kontinuálně</a:t>
              </a:r>
              <a:endParaRPr lang="en-GB" sz="2700" kern="1200" dirty="0"/>
            </a:p>
            <a:p>
              <a:pPr marL="0" lvl="1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641557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ZU_FAPPZ_prezentace_sablona  -  Jen pro čtení" id="{2770F35D-FCFE-47B2-86BA-96B66954D243}" vid="{FB2BB7C1-C7CE-4C56-9808-330208199A4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AB84634EA8074BA96FEF2B407EBD27" ma:contentTypeVersion="10" ma:contentTypeDescription="Vytvoří nový dokument" ma:contentTypeScope="" ma:versionID="975adb85e564a91df47951c96d005f85">
  <xsd:schema xmlns:xsd="http://www.w3.org/2001/XMLSchema" xmlns:xs="http://www.w3.org/2001/XMLSchema" xmlns:p="http://schemas.microsoft.com/office/2006/metadata/properties" xmlns:ns2="8bdbf0fd-f281-4dc0-a62e-de3a0c0e2d61" xmlns:ns3="24f1a15d-fb4f-4d23-8500-b42cd3aa9665" targetNamespace="http://schemas.microsoft.com/office/2006/metadata/properties" ma:root="true" ma:fieldsID="c65e3517418694eec9fb4e9a9fa1c1b8" ns2:_="" ns3:_="">
    <xsd:import namespace="8bdbf0fd-f281-4dc0-a62e-de3a0c0e2d61"/>
    <xsd:import namespace="24f1a15d-fb4f-4d23-8500-b42cd3aa96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OdkazKeStazen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bf0fd-f281-4dc0-a62e-de3a0c0e2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6104055d-a7a1-4227-823d-893947fae5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OdkazKeStazeni" ma:index="17" nillable="true" ma:displayName="Název šablony" ma:format="Dropdown" ma:internalName="OdkazKeStazeni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1a15d-fb4f-4d23-8500-b42cd3aa966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44f72c9-ff5d-46ea-9fe3-6e733140eb68}" ma:internalName="TaxCatchAll" ma:showField="CatchAllData" ma:web="24f1a15d-fb4f-4d23-8500-b42cd3aa96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bf0fd-f281-4dc0-a62e-de3a0c0e2d61">
      <Terms xmlns="http://schemas.microsoft.com/office/infopath/2007/PartnerControls"/>
    </lcf76f155ced4ddcb4097134ff3c332f>
    <TaxCatchAll xmlns="24f1a15d-fb4f-4d23-8500-b42cd3aa9665" xsi:nil="true"/>
    <OdkazKeStazeni xmlns="8bdbf0fd-f281-4dc0-a62e-de3a0c0e2d61" xsi:nil="true"/>
  </documentManagement>
</p:properties>
</file>

<file path=customXml/itemProps1.xml><?xml version="1.0" encoding="utf-8"?>
<ds:datastoreItem xmlns:ds="http://schemas.openxmlformats.org/officeDocument/2006/customXml" ds:itemID="{ABE9857B-21CF-4A43-A76D-2E7061FC63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2AF85A-BBB7-46B5-A312-0F065D8693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dbf0fd-f281-4dc0-a62e-de3a0c0e2d61"/>
    <ds:schemaRef ds:uri="24f1a15d-fb4f-4d23-8500-b42cd3aa9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8A4491-A4FF-43D1-AF57-2033A8E3E99F}">
  <ds:schemaRefs>
    <ds:schemaRef ds:uri="http://schemas.microsoft.com/office/infopath/2007/PartnerControls"/>
    <ds:schemaRef ds:uri="http://www.w3.org/XML/1998/namespace"/>
    <ds:schemaRef ds:uri="http://purl.org/dc/elements/1.1/"/>
    <ds:schemaRef ds:uri="24f1a15d-fb4f-4d23-8500-b42cd3aa9665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8bdbf0fd-f281-4dc0-a62e-de3a0c0e2d61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CZU_FAPPZ_prezentace_sablona (2)</Template>
  <TotalTime>114</TotalTime>
  <Words>515</Words>
  <Application>Microsoft Office PowerPoint</Application>
  <PresentationFormat>Vlastní</PresentationFormat>
  <Paragraphs>91</Paragraphs>
  <Slides>18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Roboto</vt:lpstr>
      <vt:lpstr>Roboto Medium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Portway Catherina (S-FAPPZ)</dc:creator>
  <cp:lastModifiedBy>Brožová Dagmar</cp:lastModifiedBy>
  <cp:revision>9</cp:revision>
  <cp:lastPrinted>2019-11-11T10:53:52Z</cp:lastPrinted>
  <dcterms:created xsi:type="dcterms:W3CDTF">2022-10-31T04:54:19Z</dcterms:created>
  <dcterms:modified xsi:type="dcterms:W3CDTF">2023-02-10T08:24:25Z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0x0101004CAB84634EA8074BA96FEF2B407EBD27</vt:lpwstr>
  </property>
</Properties>
</file>