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1B5BB3-E99D-4360-96E7-08982CF59F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F45ED7C-4657-4D36-A221-4EEAE600F3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29DDD0-9185-4E03-83B8-AE85CD039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D7B94C-2072-4288-87CD-C91080223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CA9B9DF-7F34-4CB7-A794-6C5D163CD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139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EEE045-83B4-4DC8-B3EC-8CA8BE80F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ED9831-9B82-4B40-A257-5375DE506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0EBA420-590C-4DAA-A7E4-426E93E8C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80A2AC-CFD7-481A-8EEA-A35B2C7E4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89D538-AE8D-4CA3-9279-288A3FFA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5995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3CA0E0-03B2-4A7E-874D-B9821D9A6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F5FE9E6-FC67-43EA-AB65-74796B9E1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8620782-F966-491A-8AAF-0804C020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4C2ECE-7DF6-46B6-AE60-85E04B74D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BA47A66-D0D3-4206-B877-8A93410B4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0031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F5A904-283B-4000-B14D-788A81359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B7DAB9-BE1E-48E0-AF3D-1064168111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794031C-D7E3-4A4D-8748-98FD25C912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220D9DE3-8DA2-49A1-AE1B-EEC4DC60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F519510-3BC4-4014-B043-A4A62E856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E6917A5-4561-48DE-A80B-2908C6D82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5100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A82E5C-3CC5-49BE-A62D-89D23DD7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ABE9E7F-1315-4446-903F-424D37A06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DFB930F-C81D-45D8-8446-B5F96B4E4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434B1F5C-5D40-4630-B887-116A4DF00E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FDAA688-E55E-46D4-8CE7-BE967CD4C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AB14F8DA-A535-4B2E-BF2A-F467BE4D2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5F8A456-EDFF-4FB8-87E2-817D7BD72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3771124-96C7-4273-B712-B0B2EAD29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132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CA693C-9B5F-4B4A-8F0E-93F1A519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EF04946-D65E-4A21-B3C3-BEBF91B09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E3A9D4A-0524-4C3B-BC6F-5FBBE5CC2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EB4FFC65-1AA6-4DB6-8C51-C9034216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76028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40737D9-D9FA-4A22-87D0-B7F0E48DF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5D409F-D8C5-4716-970A-66392D7C8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D043837-5684-4EBB-863A-03132204E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833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73E5F1-CEE8-437D-99B4-F1A727F70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330EDE8-2B78-4E28-BD2C-130378DC8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3BC55DA-1A9A-4383-9561-6008350BC4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577037D-1AC5-44B8-BE7D-8FAC73F74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C9E4361-84B1-450B-8566-7FD41BD40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733EFE8-8448-4E5D-9105-274389FA2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4793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4CC8D1-066B-4428-A0D3-D5ADC408A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144B142-E1B5-400F-8658-DB2FB5C9F4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B2B747E-513C-4AFB-A221-A25C9F4B05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15D303B-6771-498A-98BD-6F9B2C9D4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F316B8A-E181-4903-928D-765C4267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B6F64B5-0D10-41A5-8B0C-93D27BC4E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8943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46B556-3A69-4524-90FF-87070D8F0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242E289-9115-44D2-B8B4-D50229B17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C9CE601-EA20-4983-965D-B5670C04E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7EB06B-4FC4-4749-BDEA-8F31B2D6E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88DBE9B-CBA1-4C17-BA42-AF09BE52A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8130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F4025F92-025F-410C-AEA1-FFA7A4740E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74F4834-6F13-434F-A7CF-19B9FC320A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C4ED25F-5447-4CE9-A9D7-07F741779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50C2473-60A2-49CE-AB68-B71F589FC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926584-82CA-418F-8A95-E90A0ECB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0377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7AC5A3A0-3CCE-46BF-8234-E0C6A0A36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DB21A76-1CC9-45E4-838B-9D5C34D33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BDCE480-A669-4AD3-98AB-692D6D8DB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4B6E5-9C87-4AF9-BCC1-8AAE0DE3238B}" type="datetimeFigureOut">
              <a:rPr lang="cs-CZ" smtClean="0"/>
              <a:t>14.09.2022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95A547-7589-40E7-AF49-8226D66233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B15E6A0-99AC-4AD5-A664-E240823091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65538-F57C-4FD5-A5F8-F45957114D7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1049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2D78AF-180B-45CA-AC79-1383916081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1345" y="1122363"/>
            <a:ext cx="10344728" cy="2387600"/>
          </a:xfrm>
        </p:spPr>
        <p:txBody>
          <a:bodyPr>
            <a:normAutofit fontScale="90000"/>
          </a:bodyPr>
          <a:lstStyle/>
          <a:p>
            <a:r>
              <a:rPr lang="en-US"/>
              <a:t>Manual</a:t>
            </a:r>
            <a:br>
              <a:rPr lang="en-US"/>
            </a:br>
            <a:r>
              <a:rPr lang="en-US"/>
              <a:t>How to Choose diploma/bachelor theses in the UIS</a:t>
            </a:r>
          </a:p>
        </p:txBody>
      </p:sp>
    </p:spTree>
    <p:extLst>
      <p:ext uri="{BB962C8B-B14F-4D97-AF65-F5344CB8AC3E}">
        <p14:creationId xmlns:p14="http://schemas.microsoft.com/office/powerpoint/2010/main" val="587722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424AC83-8344-494D-99FE-6A460C95A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45" y="365125"/>
            <a:ext cx="11665528" cy="1325563"/>
          </a:xfrm>
        </p:spPr>
        <p:txBody>
          <a:bodyPr/>
          <a:lstStyle/>
          <a:p>
            <a:r>
              <a:rPr lang="en-US" dirty="0"/>
              <a:t>1.) On the home page click on </a:t>
            </a:r>
            <a:r>
              <a:rPr lang="cs-CZ" dirty="0"/>
              <a:t>the </a:t>
            </a:r>
            <a:r>
              <a:rPr lang="en-US" u="sng" dirty="0"/>
              <a:t>Student´s portal</a:t>
            </a:r>
          </a:p>
        </p:txBody>
      </p:sp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A2A5EA5F-5650-4FDB-91DE-2BBA6F20F3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1992" y="1410898"/>
            <a:ext cx="9148016" cy="5145760"/>
          </a:xfr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A7B759EE-8B99-4E6E-ACC2-E1638F31F56B}"/>
              </a:ext>
            </a:extLst>
          </p:cNvPr>
          <p:cNvSpPr/>
          <p:nvPr/>
        </p:nvSpPr>
        <p:spPr>
          <a:xfrm>
            <a:off x="5051393" y="4714043"/>
            <a:ext cx="932155" cy="3018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20328EC2-5B7B-4E8C-B2FB-DA6BB61D12FC}"/>
              </a:ext>
            </a:extLst>
          </p:cNvPr>
          <p:cNvCxnSpPr>
            <a:cxnSpLocks/>
          </p:cNvCxnSpPr>
          <p:nvPr/>
        </p:nvCxnSpPr>
        <p:spPr>
          <a:xfrm flipH="1">
            <a:off x="5985029" y="4083728"/>
            <a:ext cx="1250272" cy="579191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8772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C8FFDC-2184-41A4-8AD6-2C5C8523A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2.) Then, click on the </a:t>
            </a:r>
            <a:r>
              <a:rPr lang="en-US" u="sng"/>
              <a:t>List of topics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859A220-2312-47E0-9473-F7F08966C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9BDF661-3B5B-4C95-A932-62078E9A4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200" y="1429094"/>
            <a:ext cx="9145600" cy="5144400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5FDB0C39-8D48-45EA-9A99-728ADA0595AD}"/>
              </a:ext>
            </a:extLst>
          </p:cNvPr>
          <p:cNvSpPr/>
          <p:nvPr/>
        </p:nvSpPr>
        <p:spPr>
          <a:xfrm>
            <a:off x="5629922" y="3000652"/>
            <a:ext cx="932155" cy="3018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B7E67F2C-967E-4FFC-8771-715D2AD6FD18}"/>
              </a:ext>
            </a:extLst>
          </p:cNvPr>
          <p:cNvCxnSpPr>
            <a:cxnSpLocks/>
          </p:cNvCxnSpPr>
          <p:nvPr/>
        </p:nvCxnSpPr>
        <p:spPr>
          <a:xfrm flipH="1">
            <a:off x="6562077" y="1518082"/>
            <a:ext cx="762001" cy="139593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1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47DD88-6073-4F3E-8514-1178D197D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3.) Next, click on the tab </a:t>
            </a:r>
            <a:r>
              <a:rPr lang="en-US" u="sng"/>
              <a:t>Final theses topics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8F80AB-5A73-42C5-BBDD-3359EAB15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E462841-19C4-4A1D-B2A2-52CB96E19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29544"/>
            <a:ext cx="9144000" cy="5143500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B384120A-CA03-4154-AFB6-C3C5BE7036D1}"/>
              </a:ext>
            </a:extLst>
          </p:cNvPr>
          <p:cNvSpPr/>
          <p:nvPr/>
        </p:nvSpPr>
        <p:spPr>
          <a:xfrm>
            <a:off x="2823098" y="3497803"/>
            <a:ext cx="932155" cy="3018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A1A4A602-AF64-432E-ABAB-94923E99A455}"/>
              </a:ext>
            </a:extLst>
          </p:cNvPr>
          <p:cNvCxnSpPr>
            <a:cxnSpLocks/>
          </p:cNvCxnSpPr>
          <p:nvPr/>
        </p:nvCxnSpPr>
        <p:spPr>
          <a:xfrm flipH="1">
            <a:off x="3755253" y="1429544"/>
            <a:ext cx="1624615" cy="200079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791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A456BB-81AD-4E2A-A920-6F23B7CD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4.) Choose from the available topics in the list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0B499B-416A-477E-99F6-7A81B9388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D4F1BF8-CAE9-4642-9E4D-AD297A002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29544"/>
            <a:ext cx="9144000" cy="5143500"/>
          </a:xfrm>
          <a:prstGeom prst="rect">
            <a:avLst/>
          </a:prstGeom>
        </p:spPr>
      </p:pic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B262617E-BC63-4935-BD92-1A00C5C5041D}"/>
              </a:ext>
            </a:extLst>
          </p:cNvPr>
          <p:cNvCxnSpPr>
            <a:cxnSpLocks/>
          </p:cNvCxnSpPr>
          <p:nvPr/>
        </p:nvCxnSpPr>
        <p:spPr>
          <a:xfrm flipH="1">
            <a:off x="9996256" y="4545367"/>
            <a:ext cx="221942" cy="1358283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366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C8F1FC-0F48-4EF7-B47B-07BE78438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5.) On available topic click on the </a:t>
            </a:r>
            <a:r>
              <a:rPr lang="en-US" u="sng"/>
              <a:t>Details icon </a:t>
            </a:r>
            <a:r>
              <a:rPr lang="en-US"/>
              <a:t> </a:t>
            </a:r>
            <a:r>
              <a:rPr lang="en-US" sz="2800"/>
              <a:t>(paper with magnifying glass)</a:t>
            </a:r>
            <a:endParaRPr lang="en-US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776850-1317-42AB-8839-BE0E5F193C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5649814-A03D-4D3F-80AA-093A2B2F6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71348"/>
            <a:ext cx="9144000" cy="5001696"/>
          </a:xfrm>
          <a:prstGeom prst="rect">
            <a:avLst/>
          </a:prstGeom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D4726F17-492B-43B6-A4EA-66037C6FB53E}"/>
              </a:ext>
            </a:extLst>
          </p:cNvPr>
          <p:cNvSpPr/>
          <p:nvPr/>
        </p:nvSpPr>
        <p:spPr>
          <a:xfrm>
            <a:off x="9978501" y="2183908"/>
            <a:ext cx="479394" cy="3018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E8C5CD53-B990-467C-8923-1C6476193EAF}"/>
              </a:ext>
            </a:extLst>
          </p:cNvPr>
          <p:cNvCxnSpPr>
            <a:cxnSpLocks/>
          </p:cNvCxnSpPr>
          <p:nvPr/>
        </p:nvCxnSpPr>
        <p:spPr>
          <a:xfrm>
            <a:off x="9108489" y="1220299"/>
            <a:ext cx="870012" cy="83088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8490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C18748-88FD-4422-9523-5B6FF878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6a.) On the </a:t>
            </a:r>
            <a:r>
              <a:rPr lang="en-US" u="sng"/>
              <a:t>Details</a:t>
            </a:r>
            <a:r>
              <a:rPr lang="en-US"/>
              <a:t> page, you can register for certain thesis via system.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1E51FBC-F5FB-4788-BFA2-CA54064C8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0101BD0-57B4-4046-A929-0723802151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90687"/>
            <a:ext cx="9144000" cy="5100729"/>
          </a:xfrm>
          <a:prstGeom prst="rect">
            <a:avLst/>
          </a:prstGeom>
        </p:spPr>
      </p:pic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DB7EEA3E-7C94-4E96-9D5C-80B2DA677D88}"/>
              </a:ext>
            </a:extLst>
          </p:cNvPr>
          <p:cNvCxnSpPr>
            <a:cxnSpLocks/>
          </p:cNvCxnSpPr>
          <p:nvPr/>
        </p:nvCxnSpPr>
        <p:spPr>
          <a:xfrm flipH="1">
            <a:off x="5874058" y="5060272"/>
            <a:ext cx="1805126" cy="299305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ál 7">
            <a:extLst>
              <a:ext uri="{FF2B5EF4-FFF2-40B4-BE49-F238E27FC236}">
                <a16:creationId xmlns:a16="http://schemas.microsoft.com/office/drawing/2014/main" id="{E84AC250-4913-48CA-8744-0704BB6B1A23}"/>
              </a:ext>
            </a:extLst>
          </p:cNvPr>
          <p:cNvSpPr/>
          <p:nvPr/>
        </p:nvSpPr>
        <p:spPr>
          <a:xfrm>
            <a:off x="1207731" y="4740675"/>
            <a:ext cx="4420711" cy="194420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6175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46BDBBA-60F1-4BBA-8FC6-1B3537931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r>
              <a:rPr lang="en-US"/>
              <a:t>6b.) If there is no possibility to register via system, you have to contact the </a:t>
            </a:r>
            <a:r>
              <a:rPr lang="en-US" u="sng"/>
              <a:t>thesis supervisor</a:t>
            </a:r>
            <a:r>
              <a:rPr lang="en-US"/>
              <a:t>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E54E5C-29B9-4FDA-8EC9-5850B819D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659AAE3-ACF6-4D78-A530-E22C2F995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000" y="1669006"/>
            <a:ext cx="8784000" cy="4941000"/>
          </a:xfrm>
          <a:prstGeom prst="rect">
            <a:avLst/>
          </a:prstGeom>
        </p:spPr>
      </p:pic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80F5DA8F-A07D-454E-9AC3-E4B11135677B}"/>
              </a:ext>
            </a:extLst>
          </p:cNvPr>
          <p:cNvCxnSpPr>
            <a:cxnSpLocks/>
          </p:cNvCxnSpPr>
          <p:nvPr/>
        </p:nvCxnSpPr>
        <p:spPr>
          <a:xfrm flipH="1">
            <a:off x="4444753" y="3036164"/>
            <a:ext cx="2621872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5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B888A7-D705-409E-8FC8-422080001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2834"/>
            <a:ext cx="10515600" cy="1325563"/>
          </a:xfrm>
        </p:spPr>
        <p:txBody>
          <a:bodyPr/>
          <a:lstStyle/>
          <a:p>
            <a:r>
              <a:rPr lang="en-US"/>
              <a:t>7.) Final step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E8439A-B203-4944-AF4D-EE3277355E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been assigned a thesis topic of your choice via the system or by thesis supervisor.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or</a:t>
            </a:r>
          </a:p>
          <a:p>
            <a:endParaRPr lang="en-US" dirty="0"/>
          </a:p>
          <a:p>
            <a:r>
              <a:rPr lang="en-US" dirty="0"/>
              <a:t>You have not been assigned the thesis topic you selected. Try to  choose another topic. If there is </a:t>
            </a:r>
            <a:r>
              <a:rPr lang="en-US" b="1" dirty="0"/>
              <a:t>no topic available </a:t>
            </a:r>
            <a:r>
              <a:rPr lang="en-US" dirty="0"/>
              <a:t>in the list of offered topics, contact your study </a:t>
            </a:r>
            <a:r>
              <a:rPr lang="en-US" dirty="0" err="1"/>
              <a:t>programme</a:t>
            </a:r>
            <a:r>
              <a:rPr lang="en-US" dirty="0"/>
              <a:t> supervisor.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076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167</Words>
  <Application>Microsoft Office PowerPoint</Application>
  <PresentationFormat>Širokoúhlá obrazovka</PresentationFormat>
  <Paragraphs>14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Manual How to Choose diploma/bachelor theses in the UIS</vt:lpstr>
      <vt:lpstr>1.) On the home page click on the Student´s portal</vt:lpstr>
      <vt:lpstr>2.) Then, click on the List of topics</vt:lpstr>
      <vt:lpstr>3.) Next, click on the tab Final theses topics</vt:lpstr>
      <vt:lpstr>4.) Choose from the available topics in the list</vt:lpstr>
      <vt:lpstr>5.) On available topic click on the Details icon  (paper with magnifying glass)</vt:lpstr>
      <vt:lpstr>6a.) On the Details page, you can register for certain thesis via system.</vt:lpstr>
      <vt:lpstr>6b.) If there is no possibility to register via system, you have to contact the thesis supervisor.</vt:lpstr>
      <vt:lpstr>7.) Final step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Manual How to choose Diploma theses in UIS</dc:title>
  <dc:creator>Kouřimský Pavel (S-FAPPZ)</dc:creator>
  <cp:lastModifiedBy>Kouřimská Lenka</cp:lastModifiedBy>
  <cp:revision>4</cp:revision>
  <dcterms:created xsi:type="dcterms:W3CDTF">2022-09-14T11:30:13Z</dcterms:created>
  <dcterms:modified xsi:type="dcterms:W3CDTF">2022-09-14T16:20:14Z</dcterms:modified>
</cp:coreProperties>
</file>